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73"/>
  </p:notesMasterIdLst>
  <p:handoutMasterIdLst>
    <p:handoutMasterId r:id="rId74"/>
  </p:handoutMasterIdLst>
  <p:sldIdLst>
    <p:sldId id="462" r:id="rId5"/>
    <p:sldId id="461" r:id="rId7"/>
    <p:sldId id="361" r:id="rId8"/>
    <p:sldId id="357" r:id="rId9"/>
    <p:sldId id="365" r:id="rId10"/>
    <p:sldId id="366" r:id="rId11"/>
    <p:sldId id="373" r:id="rId12"/>
    <p:sldId id="369" r:id="rId13"/>
    <p:sldId id="371" r:id="rId14"/>
    <p:sldId id="372" r:id="rId15"/>
    <p:sldId id="374" r:id="rId16"/>
    <p:sldId id="376" r:id="rId17"/>
    <p:sldId id="437" r:id="rId18"/>
    <p:sldId id="393" r:id="rId19"/>
    <p:sldId id="452" r:id="rId20"/>
    <p:sldId id="481" r:id="rId21"/>
    <p:sldId id="418" r:id="rId22"/>
    <p:sldId id="383" r:id="rId23"/>
    <p:sldId id="482" r:id="rId24"/>
    <p:sldId id="384" r:id="rId26"/>
    <p:sldId id="449" r:id="rId27"/>
    <p:sldId id="442" r:id="rId28"/>
    <p:sldId id="398" r:id="rId29"/>
    <p:sldId id="416" r:id="rId30"/>
    <p:sldId id="419" r:id="rId47"/>
    <p:sldId id="414" r:id="rId48"/>
    <p:sldId id="422" r:id="rId49"/>
    <p:sldId id="426" r:id="rId50"/>
    <p:sldId id="427" r:id="rId51"/>
    <p:sldId id="465" r:id="rId52"/>
    <p:sldId id="447" r:id="rId53"/>
    <p:sldId id="428" r:id="rId66"/>
    <p:sldId id="435" r:id="rId67"/>
    <p:sldId id="436" r:id="rId68"/>
    <p:sldId id="477" r:id="rId7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5611"/>
    <a:srgbClr val="CC9B00"/>
    <a:srgbClr val="A47D00"/>
    <a:srgbClr val="74B230"/>
    <a:srgbClr val="93D051"/>
    <a:srgbClr val="FEC100"/>
    <a:srgbClr val="EC7C31"/>
    <a:srgbClr val="C4D40A"/>
    <a:srgbClr val="00C2B2"/>
    <a:srgbClr val="35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148" autoAdjust="0"/>
  </p:normalViewPr>
  <p:slideViewPr>
    <p:cSldViewPr snapToGrid="0">
      <p:cViewPr varScale="1">
        <p:scale>
          <a:sx n="77" d="100"/>
          <a:sy n="77" d="100"/>
        </p:scale>
        <p:origin x="1098" y="84"/>
      </p:cViewPr>
      <p:guideLst/>
    </p:cSldViewPr>
  </p:slideViewPr>
  <p:outlineViewPr>
    <p:cViewPr>
      <p:scale>
        <a:sx n="33" d="100"/>
        <a:sy n="33" d="100"/>
      </p:scale>
      <p:origin x="0" y="-2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76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" Type="http://schemas.openxmlformats.org/officeDocument/2006/relationships/customXml" Target="../customXml/item2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" Type="http://schemas.openxmlformats.org/officeDocument/2006/relationships/customXml" Target="../customXml/item3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" Type="http://schemas.openxmlformats.org/officeDocument/2006/relationships/slide" Target="slides/slide2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" Type="http://schemas.openxmlformats.org/officeDocument/2006/relationships/slide" Target="slides/slide3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JOSÉ ALFARO VERGARA" userId="e3646333-dfc8-4ec8-9c9e-34f671d428bb" providerId="ADAL" clId="{496B8198-47B4-4F41-9255-FF3184085E3B}"/>
    <pc:docChg chg="custSel modSld">
      <pc:chgData name="RODRIGO JOSÉ ALFARO VERGARA" userId="e3646333-dfc8-4ec8-9c9e-34f671d428bb" providerId="ADAL" clId="{496B8198-47B4-4F41-9255-FF3184085E3B}" dt="2022-09-29T14:43:00.050" v="17" actId="20577"/>
      <pc:docMkLst>
        <pc:docMk/>
      </pc:docMkLst>
      <pc:sldChg chg="addSp delSp modSp mod">
        <pc:chgData name="RODRIGO JOSÉ ALFARO VERGARA" userId="e3646333-dfc8-4ec8-9c9e-34f671d428bb" providerId="ADAL" clId="{496B8198-47B4-4F41-9255-FF3184085E3B}" dt="2022-09-29T14:43:00.050" v="17" actId="20577"/>
        <pc:sldMkLst>
          <pc:docMk/>
          <pc:sldMk cId="3279615945" sldId="401"/>
        </pc:sldMkLst>
        <pc:spChg chg="del">
          <ac:chgData name="RODRIGO JOSÉ ALFARO VERGARA" userId="e3646333-dfc8-4ec8-9c9e-34f671d428bb" providerId="ADAL" clId="{496B8198-47B4-4F41-9255-FF3184085E3B}" dt="2022-09-29T14:42:51.328" v="2" actId="478"/>
          <ac:spMkLst>
            <pc:docMk/>
            <pc:sldMk cId="3279615945" sldId="401"/>
            <ac:spMk id="2" creationId="{43FECBCE-5F5F-D480-1131-4A7BED4FB8BE}"/>
          </ac:spMkLst>
        </pc:spChg>
        <pc:spChg chg="add del mod">
          <ac:chgData name="RODRIGO JOSÉ ALFARO VERGARA" userId="e3646333-dfc8-4ec8-9c9e-34f671d428bb" providerId="ADAL" clId="{496B8198-47B4-4F41-9255-FF3184085E3B}" dt="2022-09-29T14:42:54.994" v="5" actId="478"/>
          <ac:spMkLst>
            <pc:docMk/>
            <pc:sldMk cId="3279615945" sldId="401"/>
            <ac:spMk id="6" creationId="{112E7959-DBA0-5B0B-906B-F0D5DAEFA72B}"/>
          </ac:spMkLst>
        </pc:spChg>
        <pc:spChg chg="add del mod">
          <ac:chgData name="RODRIGO JOSÉ ALFARO VERGARA" userId="e3646333-dfc8-4ec8-9c9e-34f671d428bb" providerId="ADAL" clId="{496B8198-47B4-4F41-9255-FF3184085E3B}" dt="2022-09-29T14:42:52.679" v="4"/>
          <ac:spMkLst>
            <pc:docMk/>
            <pc:sldMk cId="3279615945" sldId="401"/>
            <ac:spMk id="7" creationId="{E6E60F0A-22EF-E8E6-21C1-F6EF4ED22ACB}"/>
          </ac:spMkLst>
        </pc:spChg>
        <pc:spChg chg="add mod">
          <ac:chgData name="RODRIGO JOSÉ ALFARO VERGARA" userId="e3646333-dfc8-4ec8-9c9e-34f671d428bb" providerId="ADAL" clId="{496B8198-47B4-4F41-9255-FF3184085E3B}" dt="2022-09-29T14:43:00.050" v="17" actId="20577"/>
          <ac:spMkLst>
            <pc:docMk/>
            <pc:sldMk cId="3279615945" sldId="401"/>
            <ac:spMk id="8" creationId="{820A7CE2-E334-31C3-0CA4-34F3EE72062C}"/>
          </ac:spMkLst>
        </pc:spChg>
        <pc:graphicFrameChg chg="add mod">
          <ac:chgData name="RODRIGO JOSÉ ALFARO VERGARA" userId="e3646333-dfc8-4ec8-9c9e-34f671d428bb" providerId="ADAL" clId="{496B8198-47B4-4F41-9255-FF3184085E3B}" dt="2022-09-29T14:42:34.807" v="0"/>
          <ac:graphicFrameMkLst>
            <pc:docMk/>
            <pc:sldMk cId="3279615945" sldId="401"/>
            <ac:graphicFrameMk id="3" creationId="{6AD40CBE-BE8D-01BE-5366-C85B80C0E366}"/>
          </ac:graphicFrameMkLst>
        </pc:graphicFrameChg>
        <pc:graphicFrameChg chg="add mod">
          <ac:chgData name="RODRIGO JOSÉ ALFARO VERGARA" userId="e3646333-dfc8-4ec8-9c9e-34f671d428bb" providerId="ADAL" clId="{496B8198-47B4-4F41-9255-FF3184085E3B}" dt="2022-09-29T14:42:41.984" v="1"/>
          <ac:graphicFrameMkLst>
            <pc:docMk/>
            <pc:sldMk cId="3279615945" sldId="401"/>
            <ac:graphicFrameMk id="4" creationId="{4A4C264C-B410-87E7-CC45-FF99C22CA124}"/>
          </ac:graphicFrameMkLst>
        </pc:graphicFrameChg>
      </pc:sldChg>
    </pc:docChg>
  </pc:docChgLst>
  <pc:docChgLst>
    <pc:chgData name="RODRIGO JOSÉ ALFARO VERGARA" userId="S::rjalfaro@uc.cl::e3646333-dfc8-4ec8-9c9e-34f671d428bb" providerId="AD" clId="Web-{04AC9E4C-1902-7A52-4D40-5A53DEA5B4EB}"/>
    <pc:docChg chg="delSld modSld">
      <pc:chgData name="RODRIGO JOSÉ ALFARO VERGARA" userId="S::rjalfaro@uc.cl::e3646333-dfc8-4ec8-9c9e-34f671d428bb" providerId="AD" clId="Web-{04AC9E4C-1902-7A52-4D40-5A53DEA5B4EB}" dt="2022-11-03T20:00:54.342" v="111"/>
      <pc:docMkLst>
        <pc:docMk/>
      </pc:docMkLst>
      <pc:sldChg chg="modSp">
        <pc:chgData name="RODRIGO JOSÉ ALFARO VERGARA" userId="S::rjalfaro@uc.cl::e3646333-dfc8-4ec8-9c9e-34f671d428bb" providerId="AD" clId="Web-{04AC9E4C-1902-7A52-4D40-5A53DEA5B4EB}" dt="2022-11-03T19:49:49.839" v="37" actId="20577"/>
        <pc:sldMkLst>
          <pc:docMk/>
          <pc:sldMk cId="3309635613" sldId="439"/>
        </pc:sldMkLst>
        <pc:spChg chg="mod">
          <ac:chgData name="RODRIGO JOSÉ ALFARO VERGARA" userId="S::rjalfaro@uc.cl::e3646333-dfc8-4ec8-9c9e-34f671d428bb" providerId="AD" clId="Web-{04AC9E4C-1902-7A52-4D40-5A53DEA5B4EB}" dt="2022-11-03T19:49:49.839" v="3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20:00:54.342" v="111"/>
        <pc:sldMkLst>
          <pc:docMk/>
          <pc:sldMk cId="2015023331" sldId="447"/>
        </pc:sldMkLst>
        <pc:spChg chg="mod">
          <ac:chgData name="RODRIGO JOSÉ ALFARO VERGARA" userId="S::rjalfaro@uc.cl::e3646333-dfc8-4ec8-9c9e-34f671d428bb" providerId="AD" clId="Web-{04AC9E4C-1902-7A52-4D40-5A53DEA5B4EB}" dt="2022-11-03T19:59:59.575" v="107" actId="20577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58:47.620" v="106" actId="20577"/>
          <ac:spMkLst>
            <pc:docMk/>
            <pc:sldMk cId="2015023331" sldId="447"/>
            <ac:spMk id="5" creationId="{171D68FC-4C9B-1227-735D-EE5F47C45BB1}"/>
          </ac:spMkLst>
        </pc:spChg>
        <pc:graphicFrameChg chg="mod modGraphic">
          <ac:chgData name="RODRIGO JOSÉ ALFARO VERGARA" userId="S::rjalfaro@uc.cl::e3646333-dfc8-4ec8-9c9e-34f671d428bb" providerId="AD" clId="Web-{04AC9E4C-1902-7A52-4D40-5A53DEA5B4EB}" dt="2022-11-03T20:00:54.342" v="111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S::rjalfaro@uc.cl::e3646333-dfc8-4ec8-9c9e-34f671d428bb" providerId="AD" clId="Web-{04AC9E4C-1902-7A52-4D40-5A53DEA5B4EB}" dt="2022-11-03T20:00:50.342" v="109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3:08.344" v="84" actId="20577"/>
        <pc:sldMkLst>
          <pc:docMk/>
          <pc:sldMk cId="1159146160" sldId="448"/>
        </pc:sldMkLst>
        <pc:spChg chg="mod">
          <ac:chgData name="RODRIGO JOSÉ ALFARO VERGARA" userId="S::rjalfaro@uc.cl::e3646333-dfc8-4ec8-9c9e-34f671d428bb" providerId="AD" clId="Web-{04AC9E4C-1902-7A52-4D40-5A53DEA5B4EB}" dt="2022-11-03T19:53:08.344" v="84" actId="20577"/>
          <ac:spMkLst>
            <pc:docMk/>
            <pc:sldMk cId="1159146160" sldId="448"/>
            <ac:spMk id="2" creationId="{621656E6-8892-BE56-1EAB-394A0D8E8A94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50:39.62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04AC9E4C-1902-7A52-4D40-5A53DEA5B4EB}" dt="2022-11-03T19:50:39.621" v="40" actId="20577"/>
          <ac:spMkLst>
            <pc:docMk/>
            <pc:sldMk cId="2819018909" sldId="449"/>
            <ac:spMk id="2" creationId="{15EC070C-9FC8-2342-8C00-9202D174DB31}"/>
          </ac:spMkLst>
        </pc:spChg>
      </pc:sldChg>
      <pc:sldChg chg="modSp">
        <pc:chgData name="RODRIGO JOSÉ ALFARO VERGARA" userId="S::rjalfaro@uc.cl::e3646333-dfc8-4ec8-9c9e-34f671d428bb" providerId="AD" clId="Web-{04AC9E4C-1902-7A52-4D40-5A53DEA5B4EB}" dt="2022-11-03T19:49:26.526" v="30" actId="20577"/>
        <pc:sldMkLst>
          <pc:docMk/>
          <pc:sldMk cId="4121057420" sldId="452"/>
        </pc:sldMkLst>
        <pc:spChg chg="mod">
          <ac:chgData name="RODRIGO JOSÉ ALFARO VERGARA" userId="S::rjalfaro@uc.cl::e3646333-dfc8-4ec8-9c9e-34f671d428bb" providerId="AD" clId="Web-{04AC9E4C-1902-7A52-4D40-5A53DEA5B4EB}" dt="2022-11-03T19:49:26.526" v="30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S::rjalfaro@uc.cl::e3646333-dfc8-4ec8-9c9e-34f671d428bb" providerId="AD" clId="Web-{04AC9E4C-1902-7A52-4D40-5A53DEA5B4EB}" dt="2022-11-03T19:49:23.541" v="25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del">
        <pc:chgData name="RODRIGO JOSÉ ALFARO VERGARA" userId="S::rjalfaro@uc.cl::e3646333-dfc8-4ec8-9c9e-34f671d428bb" providerId="AD" clId="Web-{04AC9E4C-1902-7A52-4D40-5A53DEA5B4EB}" dt="2022-11-03T19:50:27.637" v="39"/>
        <pc:sldMkLst>
          <pc:docMk/>
          <pc:sldMk cId="3293710805" sldId="463"/>
        </pc:sldMkLst>
      </pc:sldChg>
      <pc:sldChg chg="del">
        <pc:chgData name="RODRIGO JOSÉ ALFARO VERGARA" userId="S::rjalfaro@uc.cl::e3646333-dfc8-4ec8-9c9e-34f671d428bb" providerId="AD" clId="Web-{04AC9E4C-1902-7A52-4D40-5A53DEA5B4EB}" dt="2022-11-03T19:50:27.621" v="38"/>
        <pc:sldMkLst>
          <pc:docMk/>
          <pc:sldMk cId="3506274330" sldId="464"/>
        </pc:sldMkLst>
      </pc:sldChg>
      <pc:sldChg chg="modSp">
        <pc:chgData name="RODRIGO JOSÉ ALFARO VERGARA" userId="S::rjalfaro@uc.cl::e3646333-dfc8-4ec8-9c9e-34f671d428bb" providerId="AD" clId="Web-{04AC9E4C-1902-7A52-4D40-5A53DEA5B4EB}" dt="2022-11-03T19:54:33.597" v="90" actId="20577"/>
        <pc:sldMkLst>
          <pc:docMk/>
          <pc:sldMk cId="260083084" sldId="467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4:33.597" v="90" actId="20577"/>
          <ac:graphicFrameMkLst>
            <pc:docMk/>
            <pc:sldMk cId="260083084" sldId="467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32.951" v="64" actId="20577"/>
        <pc:sldMkLst>
          <pc:docMk/>
          <pc:sldMk cId="523830961" sldId="468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32.951" v="64" actId="20577"/>
          <ac:graphicFrameMkLst>
            <pc:docMk/>
            <pc:sldMk cId="523830961" sldId="468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1:53.639" v="74" actId="20577"/>
        <pc:sldMkLst>
          <pc:docMk/>
          <pc:sldMk cId="742320493" sldId="469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1:53.639" v="74" actId="20577"/>
          <ac:graphicFrameMkLst>
            <pc:docMk/>
            <pc:sldMk cId="742320493" sldId="469"/>
            <ac:graphicFrameMk id="4" creationId="{9A25BCEA-A0BF-2DDB-69AD-6959495D55B8}"/>
          </ac:graphicFrameMkLst>
        </pc:graphicFrameChg>
      </pc:sldChg>
      <pc:sldChg chg="modSp">
        <pc:chgData name="RODRIGO JOSÉ ALFARO VERGARA" userId="S::rjalfaro@uc.cl::e3646333-dfc8-4ec8-9c9e-34f671d428bb" providerId="AD" clId="Web-{04AC9E4C-1902-7A52-4D40-5A53DEA5B4EB}" dt="2022-11-03T19:52:03.061" v="81" actId="20577"/>
        <pc:sldMkLst>
          <pc:docMk/>
          <pc:sldMk cId="490733037" sldId="470"/>
        </pc:sldMkLst>
        <pc:graphicFrameChg chg="modGraphic">
          <ac:chgData name="RODRIGO JOSÉ ALFARO VERGARA" userId="S::rjalfaro@uc.cl::e3646333-dfc8-4ec8-9c9e-34f671d428bb" providerId="AD" clId="Web-{04AC9E4C-1902-7A52-4D40-5A53DEA5B4EB}" dt="2022-11-03T19:52:03.061" v="81" actId="20577"/>
          <ac:graphicFrameMkLst>
            <pc:docMk/>
            <pc:sldMk cId="490733037" sldId="470"/>
            <ac:graphicFrameMk id="4" creationId="{9A25BCEA-A0BF-2DDB-69AD-6959495D55B8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modMainMaster">
      <pc:chgData name="RODRIGO JOSÉ ALFARO VERGARA" userId="e3646333-dfc8-4ec8-9c9e-34f671d428bb" providerId="ADAL" clId="{E53A4077-585B-411E-B269-83282502F73C}" dt="2022-08-30T21:11:55.845" v="1839" actId="1035"/>
      <pc:docMkLst>
        <pc:docMk/>
      </pc:docMkLst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336677316" sldId="343"/>
        </pc:sldMkLst>
      </pc:sldChg>
      <pc:sldChg chg="addSp delSp modSp mod">
        <pc:chgData name="RODRIGO JOSÉ ALFARO VERGARA" userId="e3646333-dfc8-4ec8-9c9e-34f671d428bb" providerId="ADAL" clId="{E53A4077-585B-411E-B269-83282502F73C}" dt="2022-08-30T13:37:24.997" v="2" actId="478"/>
        <pc:sldMkLst>
          <pc:docMk/>
          <pc:sldMk cId="2960950710" sldId="350"/>
        </pc:sldMkLst>
        <pc:spChg chg="del">
          <ac:chgData name="RODRIGO JOSÉ ALFARO VERGARA" userId="e3646333-dfc8-4ec8-9c9e-34f671d428bb" providerId="ADAL" clId="{E53A4077-585B-411E-B269-83282502F73C}" dt="2022-08-30T13:37:20.934" v="1" actId="478"/>
          <ac:spMkLst>
            <pc:docMk/>
            <pc:sldMk cId="2960950710" sldId="350"/>
            <ac:spMk id="3" creationId="{F18E61D8-31A3-2D45-8E25-CBE846E26E1C}"/>
          </ac:spMkLst>
        </pc:spChg>
        <pc:spChg chg="add del mod">
          <ac:chgData name="RODRIGO JOSÉ ALFARO VERGARA" userId="e3646333-dfc8-4ec8-9c9e-34f671d428bb" providerId="ADAL" clId="{E53A4077-585B-411E-B269-83282502F73C}" dt="2022-08-30T13:37:24.997" v="2" actId="478"/>
          <ac:spMkLst>
            <pc:docMk/>
            <pc:sldMk cId="2960950710" sldId="350"/>
            <ac:spMk id="6" creationId="{8A36B3D4-09A2-E5F8-1E2E-B03068084B41}"/>
          </ac:spMkLst>
        </pc:spChg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2521537536" sldId="35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556310685" sldId="354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206035864" sldId="355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188845726" sldId="356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767675903" sldId="362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495483412" sldId="363"/>
        </pc:sldMkLst>
      </pc:sldChg>
      <pc:sldChg chg="del">
        <pc:chgData name="RODRIGO JOSÉ ALFARO VERGARA" userId="e3646333-dfc8-4ec8-9c9e-34f671d428bb" providerId="ADAL" clId="{E53A4077-585B-411E-B269-83282502F73C}" dt="2022-08-30T13:07:12.153" v="0" actId="47"/>
        <pc:sldMkLst>
          <pc:docMk/>
          <pc:sldMk cId="643842168" sldId="364"/>
        </pc:sldMkLst>
      </pc:sldChg>
      <pc:sldChg chg="modSp mod">
        <pc:chgData name="RODRIGO JOSÉ ALFARO VERGARA" userId="e3646333-dfc8-4ec8-9c9e-34f671d428bb" providerId="ADAL" clId="{E53A4077-585B-411E-B269-83282502F73C}" dt="2022-08-30T19:43:25.531" v="705" actId="2057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30T19:43:25.531" v="705" actId="20577"/>
          <ac:spMkLst>
            <pc:docMk/>
            <pc:sldMk cId="1725035958" sldId="365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E53A4077-585B-411E-B269-83282502F73C}" dt="2022-08-30T14:07:41.857" v="299" actId="1035"/>
          <ac:spMkLst>
            <pc:docMk/>
            <pc:sldMk cId="1725035958" sldId="365"/>
            <ac:spMk id="6" creationId="{64ACFCB2-7241-47BB-FF41-CF42A1769999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E53A4077-585B-411E-B269-83282502F73C}" dt="2022-08-30T14:08:13.795" v="309" actId="1035"/>
          <ac:spMkLst>
            <pc:docMk/>
            <pc:sldMk cId="1725035958" sldId="365"/>
            <ac:spMk id="8" creationId="{355060AF-983B-E6FD-3757-CD1B70A2241D}"/>
          </ac:spMkLst>
        </pc:sp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0" creationId="{EFDE899D-7515-24FB-3AF0-AFA182D45961}"/>
          </ac:picMkLst>
        </pc:picChg>
        <pc:picChg chg="mod">
          <ac:chgData name="RODRIGO JOSÉ ALFARO VERGARA" userId="e3646333-dfc8-4ec8-9c9e-34f671d428bb" providerId="ADAL" clId="{E53A4077-585B-411E-B269-83282502F73C}" dt="2022-08-30T14:08:13.795" v="309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30T13:40:01.509" v="10"/>
        <pc:sldMkLst>
          <pc:docMk/>
          <pc:sldMk cId="3363743214" sldId="366"/>
        </pc:sldMkLst>
        <pc:spChg chg="del">
          <ac:chgData name="RODRIGO JOSÉ ALFARO VERGARA" userId="e3646333-dfc8-4ec8-9c9e-34f671d428bb" providerId="ADAL" clId="{E53A4077-585B-411E-B269-83282502F73C}" dt="2022-08-30T13:39:56.870" v="4" actId="478"/>
          <ac:spMkLst>
            <pc:docMk/>
            <pc:sldMk cId="3363743214" sldId="366"/>
            <ac:spMk id="2" creationId="{6ECD81BA-5FE7-23F9-CB13-2478884EE286}"/>
          </ac:spMkLst>
        </pc:spChg>
        <pc:spChg chg="add del mod">
          <ac:chgData name="RODRIGO JOSÉ ALFARO VERGARA" userId="e3646333-dfc8-4ec8-9c9e-34f671d428bb" providerId="ADAL" clId="{E53A4077-585B-411E-B269-83282502F73C}" dt="2022-08-30T13:40:01.289" v="9" actId="478"/>
          <ac:spMkLst>
            <pc:docMk/>
            <pc:sldMk cId="3363743214" sldId="366"/>
            <ac:spMk id="4" creationId="{A848934B-E770-EC73-9884-8D832307AA83}"/>
          </ac:spMkLst>
        </pc:spChg>
        <pc:spChg chg="add del mod">
          <ac:chgData name="RODRIGO JOSÉ ALFARO VERGARA" userId="e3646333-dfc8-4ec8-9c9e-34f671d428bb" providerId="ADAL" clId="{E53A4077-585B-411E-B269-83282502F73C}" dt="2022-08-30T13:39:58.368" v="8"/>
          <ac:spMkLst>
            <pc:docMk/>
            <pc:sldMk cId="3363743214" sldId="366"/>
            <ac:spMk id="5" creationId="{6A47BDAF-638F-6B44-155F-E8CFBDE5E076}"/>
          </ac:spMkLst>
        </pc:spChg>
        <pc:spChg chg="add mod">
          <ac:chgData name="RODRIGO JOSÉ ALFARO VERGARA" userId="e3646333-dfc8-4ec8-9c9e-34f671d428bb" providerId="ADAL" clId="{E53A4077-585B-411E-B269-83282502F73C}" dt="2022-08-30T13:40:01.509" v="10"/>
          <ac:spMkLst>
            <pc:docMk/>
            <pc:sldMk cId="3363743214" sldId="366"/>
            <ac:spMk id="6" creationId="{D6B46DE9-E76D-959B-410C-531DE4AA018E}"/>
          </ac:spMkLst>
        </pc:spChg>
      </pc:sldChg>
      <pc:sldChg chg="modSp del mod">
        <pc:chgData name="RODRIGO JOSÉ ALFARO VERGARA" userId="e3646333-dfc8-4ec8-9c9e-34f671d428bb" providerId="ADAL" clId="{E53A4077-585B-411E-B269-83282502F73C}" dt="2022-08-30T19:22:04.557" v="528" actId="47"/>
        <pc:sldMkLst>
          <pc:docMk/>
          <pc:sldMk cId="2403558387" sldId="367"/>
        </pc:sldMkLst>
        <pc:spChg chg="mod">
          <ac:chgData name="RODRIGO JOSÉ ALFARO VERGARA" userId="e3646333-dfc8-4ec8-9c9e-34f671d428bb" providerId="ADAL" clId="{E53A4077-585B-411E-B269-83282502F73C}" dt="2022-08-30T14:29:36.944" v="493" actId="14100"/>
          <ac:spMkLst>
            <pc:docMk/>
            <pc:sldMk cId="2403558387" sldId="367"/>
            <ac:spMk id="3" creationId="{C5E6D080-88E8-0B06-E165-98D3B442A07C}"/>
          </ac:spMkLst>
        </pc:spChg>
      </pc:sldChg>
      <pc:sldChg chg="addSp delSp modSp add del mod ord">
        <pc:chgData name="RODRIGO JOSÉ ALFARO VERGARA" userId="e3646333-dfc8-4ec8-9c9e-34f671d428bb" providerId="ADAL" clId="{E53A4077-585B-411E-B269-83282502F73C}" dt="2022-08-30T19:30:43.281" v="580" actId="47"/>
        <pc:sldMkLst>
          <pc:docMk/>
          <pc:sldMk cId="1375995910" sldId="368"/>
        </pc:sldMkLst>
        <pc:grpChg chg="del">
          <ac:chgData name="RODRIGO JOSÉ ALFARO VERGARA" userId="e3646333-dfc8-4ec8-9c9e-34f671d428bb" providerId="ADAL" clId="{E53A4077-585B-411E-B269-83282502F73C}" dt="2022-08-30T13:40:24.718" v="14" actId="478"/>
          <ac:grpSpMkLst>
            <pc:docMk/>
            <pc:sldMk cId="1375995910" sldId="368"/>
            <ac:grpSpMk id="19" creationId="{220C7939-D842-280E-016B-0C61A21322EC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2" creationId="{26081D0A-D859-1CAD-1C66-05DCC9B58F50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2" creationId="{91B9C8D2-B333-558E-D4EA-521AE004C5C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1:12.396" v="526" actId="1035"/>
          <ac:graphicFrameMkLst>
            <pc:docMk/>
            <pc:sldMk cId="1375995910" sldId="368"/>
            <ac:graphicFrameMk id="3" creationId="{4A6FB828-1C63-8458-893C-9D7A7D76EB9E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3:45:56.942" v="51" actId="478"/>
          <ac:graphicFrameMkLst>
            <pc:docMk/>
            <pc:sldMk cId="1375995910" sldId="368"/>
            <ac:graphicFrameMk id="3" creationId="{BCDD1D5A-0042-163B-C32A-646309237156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3:24.626" v="530" actId="207"/>
          <ac:graphicFrameMkLst>
            <pc:docMk/>
            <pc:sldMk cId="1375995910" sldId="368"/>
            <ac:graphicFrameMk id="4" creationId="{D92C2C65-71F0-FCFB-C2C1-92C721C35129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24:19.807" v="534" actId="207"/>
          <ac:graphicFrameMkLst>
            <pc:docMk/>
            <pc:sldMk cId="1375995910" sldId="368"/>
            <ac:graphicFrameMk id="5" creationId="{9849150F-8870-E5F6-B979-0A6F9BA0F541}"/>
          </ac:graphicFrameMkLst>
        </pc:graphicFrameChg>
        <pc:picChg chg="add mod ord">
          <ac:chgData name="RODRIGO JOSÉ ALFARO VERGARA" userId="e3646333-dfc8-4ec8-9c9e-34f671d428bb" providerId="ADAL" clId="{E53A4077-585B-411E-B269-83282502F73C}" dt="2022-08-30T19:20:15.554" v="510" actId="167"/>
          <ac:picMkLst>
            <pc:docMk/>
            <pc:sldMk cId="1375995910" sldId="368"/>
            <ac:picMk id="8" creationId="{32E9E86C-8B2E-7FE4-BF7B-B968EBAE75B3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30T19:37:25.210" v="643" actId="572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E53A4077-585B-411E-B269-83282502F73C}" dt="2022-08-30T13:50:29.363" v="90" actId="14100"/>
          <ac:spMkLst>
            <pc:docMk/>
            <pc:sldMk cId="1325000308" sldId="369"/>
            <ac:spMk id="2" creationId="{357D70A1-FA93-02BA-636D-CBBE75AE79D2}"/>
          </ac:spMkLst>
        </pc:spChg>
        <pc:spChg chg="del">
          <ac:chgData name="RODRIGO JOSÉ ALFARO VERGARA" userId="e3646333-dfc8-4ec8-9c9e-34f671d428bb" providerId="ADAL" clId="{E53A4077-585B-411E-B269-83282502F73C}" dt="2022-08-30T13:47:46.866" v="64" actId="478"/>
          <ac:spMkLst>
            <pc:docMk/>
            <pc:sldMk cId="1325000308" sldId="369"/>
            <ac:spMk id="3" creationId="{F3D9E89E-AB9D-4266-3BE6-DC3F973EF2B5}"/>
          </ac:spMkLst>
        </pc:spChg>
        <pc:spChg chg="del">
          <ac:chgData name="RODRIGO JOSÉ ALFARO VERGARA" userId="e3646333-dfc8-4ec8-9c9e-34f671d428bb" providerId="ADAL" clId="{E53A4077-585B-411E-B269-83282502F73C}" dt="2022-08-30T13:47:42.230" v="62" actId="478"/>
          <ac:spMkLst>
            <pc:docMk/>
            <pc:sldMk cId="1325000308" sldId="369"/>
            <ac:spMk id="4" creationId="{B61D1A70-2262-F26C-2C01-607B3919D82E}"/>
          </ac:spMkLst>
        </pc:spChg>
        <pc:spChg chg="del">
          <ac:chgData name="RODRIGO JOSÉ ALFARO VERGARA" userId="e3646333-dfc8-4ec8-9c9e-34f671d428bb" providerId="ADAL" clId="{E53A4077-585B-411E-B269-83282502F73C}" dt="2022-08-30T13:47:41.014" v="61" actId="478"/>
          <ac:spMkLst>
            <pc:docMk/>
            <pc:sldMk cId="1325000308" sldId="369"/>
            <ac:spMk id="5" creationId="{13B70450-94FD-EB5E-1431-86BB0FDFD3D1}"/>
          </ac:spMkLst>
        </pc:spChg>
        <pc:spChg chg="del">
          <ac:chgData name="RODRIGO JOSÉ ALFARO VERGARA" userId="e3646333-dfc8-4ec8-9c9e-34f671d428bb" providerId="ADAL" clId="{E53A4077-585B-411E-B269-83282502F73C}" dt="2022-08-30T13:47:44.404" v="63" actId="478"/>
          <ac:spMkLst>
            <pc:docMk/>
            <pc:sldMk cId="1325000308" sldId="369"/>
            <ac:spMk id="6" creationId="{FFA63675-F692-1A0A-489A-C7395C250C8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6:45.023" v="639"/>
          <ac:graphicFrameMkLst>
            <pc:docMk/>
            <pc:sldMk cId="1325000308" sldId="369"/>
            <ac:graphicFrameMk id="3" creationId="{03B8DCC7-660D-AEED-57E6-26675CE5505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7:25.210" v="643" actId="572"/>
          <ac:graphicFrameMkLst>
            <pc:docMk/>
            <pc:sldMk cId="1325000308" sldId="369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49:40.768" v="83" actId="478"/>
          <ac:picMkLst>
            <pc:docMk/>
            <pc:sldMk cId="1325000308" sldId="369"/>
            <ac:picMk id="8" creationId="{0C2A5E89-9449-9B1D-9374-908A5E5AFB91}"/>
          </ac:picMkLst>
        </pc:picChg>
        <pc:picChg chg="add del mod">
          <ac:chgData name="RODRIGO JOSÉ ALFARO VERGARA" userId="e3646333-dfc8-4ec8-9c9e-34f671d428bb" providerId="ADAL" clId="{E53A4077-585B-411E-B269-83282502F73C}" dt="2022-08-30T13:57:44.864" v="147" actId="478"/>
          <ac:picMkLst>
            <pc:docMk/>
            <pc:sldMk cId="1325000308" sldId="369"/>
            <ac:picMk id="9" creationId="{3CC29AEA-251D-61E3-32E1-DAD40BA12255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14:12:21.854" v="488" actId="47"/>
        <pc:sldMkLst>
          <pc:docMk/>
          <pc:sldMk cId="4162447692" sldId="370"/>
        </pc:sldMkLst>
        <pc:spChg chg="mod">
          <ac:chgData name="RODRIGO JOSÉ ALFARO VERGARA" userId="e3646333-dfc8-4ec8-9c9e-34f671d428bb" providerId="ADAL" clId="{E53A4077-585B-411E-B269-83282502F73C}" dt="2022-08-30T14:03:36.355" v="217" actId="207"/>
          <ac:spMkLst>
            <pc:docMk/>
            <pc:sldMk cId="4162447692" sldId="370"/>
            <ac:spMk id="2" creationId="{357D70A1-FA93-02BA-636D-CBBE75AE79D2}"/>
          </ac:spMkLst>
        </pc:spChg>
        <pc:graphicFrameChg chg="add del mod modGraphic">
          <ac:chgData name="RODRIGO JOSÉ ALFARO VERGARA" userId="e3646333-dfc8-4ec8-9c9e-34f671d428bb" providerId="ADAL" clId="{E53A4077-585B-411E-B269-83282502F73C}" dt="2022-08-30T13:53:24.834" v="104" actId="478"/>
          <ac:graphicFrameMkLst>
            <pc:docMk/>
            <pc:sldMk cId="4162447692" sldId="370"/>
            <ac:graphicFrameMk id="3" creationId="{97FB3F25-827C-FBF2-3C1C-1894EC2DA83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4:05:15.573" v="234" actId="572"/>
          <ac:graphicFrameMkLst>
            <pc:docMk/>
            <pc:sldMk cId="4162447692" sldId="370"/>
            <ac:graphicFrameMk id="5" creationId="{FC9F8AD1-6993-123E-CA43-2E3FBA7BCC3E}"/>
          </ac:graphicFrameMkLst>
        </pc:graphicFrameChg>
        <pc:graphicFrameChg chg="del">
          <ac:chgData name="RODRIGO JOSÉ ALFARO VERGARA" userId="e3646333-dfc8-4ec8-9c9e-34f671d428bb" providerId="ADAL" clId="{E53A4077-585B-411E-B269-83282502F73C}" dt="2022-08-30T13:52:49.255" v="99" actId="478"/>
          <ac:graphicFrameMkLst>
            <pc:docMk/>
            <pc:sldMk cId="4162447692" sldId="370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3:38.055" v="218" actId="478"/>
          <ac:picMkLst>
            <pc:docMk/>
            <pc:sldMk cId="4162447692" sldId="370"/>
            <ac:picMk id="4" creationId="{DC8E5180-1899-E7CD-D888-E9F0644BB7CE}"/>
          </ac:picMkLst>
        </pc:picChg>
      </pc:sldChg>
      <pc:sldChg chg="addSp delSp modSp add mod">
        <pc:chgData name="RODRIGO JOSÉ ALFARO VERGARA" userId="e3646333-dfc8-4ec8-9c9e-34f671d428bb" providerId="ADAL" clId="{E53A4077-585B-411E-B269-83282502F73C}" dt="2022-08-30T14:04:51.055" v="228"/>
        <pc:sldMkLst>
          <pc:docMk/>
          <pc:sldMk cId="988775366" sldId="371"/>
        </pc:sldMkLst>
        <pc:spChg chg="mod">
          <ac:chgData name="RODRIGO JOSÉ ALFARO VERGARA" userId="e3646333-dfc8-4ec8-9c9e-34f671d428bb" providerId="ADAL" clId="{E53A4077-585B-411E-B269-83282502F73C}" dt="2022-08-30T13:58:11.895" v="151" actId="207"/>
          <ac:spMkLst>
            <pc:docMk/>
            <pc:sldMk cId="988775366" sldId="371"/>
            <ac:spMk id="2" creationId="{357D70A1-FA93-02BA-636D-CBBE75AE79D2}"/>
          </ac:spMkLst>
        </pc:spChg>
        <pc:graphicFrameChg chg="mod modGraphic">
          <ac:chgData name="RODRIGO JOSÉ ALFARO VERGARA" userId="e3646333-dfc8-4ec8-9c9e-34f671d428bb" providerId="ADAL" clId="{E53A4077-585B-411E-B269-83282502F73C}" dt="2022-08-30T14:04:51.055" v="228"/>
          <ac:graphicFrameMkLst>
            <pc:docMk/>
            <pc:sldMk cId="988775366" sldId="371"/>
            <ac:graphicFrameMk id="7" creationId="{6F13C501-19E4-3B95-0C91-AA15A2688DFA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3:58:17.185" v="152" actId="478"/>
          <ac:picMkLst>
            <pc:docMk/>
            <pc:sldMk cId="988775366" sldId="371"/>
            <ac:picMk id="3" creationId="{3F1D8892-F986-A0D9-7EFE-4CA3879CFA5A}"/>
          </ac:picMkLst>
        </pc:picChg>
      </pc:sldChg>
      <pc:sldChg chg="addSp delSp modSp add del mod">
        <pc:chgData name="RODRIGO JOSÉ ALFARO VERGARA" userId="e3646333-dfc8-4ec8-9c9e-34f671d428bb" providerId="ADAL" clId="{E53A4077-585B-411E-B269-83282502F73C}" dt="2022-08-30T20:41:36.976" v="1286" actId="1035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E53A4077-585B-411E-B269-83282502F73C}" dt="2022-08-30T19:34:46.550" v="619" actId="207"/>
          <ac:spMkLst>
            <pc:docMk/>
            <pc:sldMk cId="2483597721" sldId="372"/>
            <ac:spMk id="2" creationId="{357D70A1-FA93-02BA-636D-CBBE75AE79D2}"/>
          </ac:spMkLst>
        </pc:spChg>
        <pc:spChg chg="add mod">
          <ac:chgData name="RODRIGO JOSÉ ALFARO VERGARA" userId="e3646333-dfc8-4ec8-9c9e-34f671d428bb" providerId="ADAL" clId="{E53A4077-585B-411E-B269-83282502F73C}" dt="2022-08-30T20:41:36.976" v="1286" actId="1035"/>
          <ac:spMkLst>
            <pc:docMk/>
            <pc:sldMk cId="2483597721" sldId="372"/>
            <ac:spMk id="4" creationId="{FF301E95-CEF8-A879-A70F-9FD4C4F7C3E1}"/>
          </ac:spMkLst>
        </pc:spChg>
        <pc:graphicFrameChg chg="add del mod">
          <ac:chgData name="RODRIGO JOSÉ ALFARO VERGARA" userId="e3646333-dfc8-4ec8-9c9e-34f671d428bb" providerId="ADAL" clId="{E53A4077-585B-411E-B269-83282502F73C}" dt="2022-08-30T19:37:49.112" v="647"/>
          <ac:graphicFrameMkLst>
            <pc:docMk/>
            <pc:sldMk cId="2483597721" sldId="372"/>
            <ac:graphicFrameMk id="3" creationId="{5E97EC17-DC03-D6F7-6DBE-7FF085C3B78D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20:41:36.976" v="1286" actId="1035"/>
          <ac:graphicFrameMkLst>
            <pc:docMk/>
            <pc:sldMk cId="2483597721" sldId="372"/>
            <ac:graphicFrameMk id="5" creationId="{56DA2834-DF83-01EC-0EE6-F2F184C9582B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04.431" v="651"/>
          <ac:graphicFrameMkLst>
            <pc:docMk/>
            <pc:sldMk cId="2483597721" sldId="372"/>
            <ac:graphicFrameMk id="6" creationId="{F5A75A11-46D3-A55C-0CDE-E653A79433E2}"/>
          </ac:graphicFrameMkLst>
        </pc:graphicFrameChg>
        <pc:graphicFrameChg chg="add del mod modGraphic">
          <ac:chgData name="RODRIGO JOSÉ ALFARO VERGARA" userId="e3646333-dfc8-4ec8-9c9e-34f671d428bb" providerId="ADAL" clId="{E53A4077-585B-411E-B269-83282502F73C}" dt="2022-08-30T19:40:11.544" v="682" actId="2165"/>
          <ac:graphicFrameMkLst>
            <pc:docMk/>
            <pc:sldMk cId="2483597721" sldId="372"/>
            <ac:graphicFrameMk id="7" creationId="{6F13C501-19E4-3B95-0C91-AA15A2688DFA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1.960" v="655"/>
          <ac:graphicFrameMkLst>
            <pc:docMk/>
            <pc:sldMk cId="2483597721" sldId="372"/>
            <ac:graphicFrameMk id="8" creationId="{A2691C48-B93E-71F1-5755-33C6D5793BB6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17.260" v="658"/>
          <ac:graphicFrameMkLst>
            <pc:docMk/>
            <pc:sldMk cId="2483597721" sldId="372"/>
            <ac:graphicFrameMk id="9" creationId="{7EE9145F-DD75-3B9C-06C3-C0C59812ECBD}"/>
          </ac:graphicFrameMkLst>
        </pc:graphicFrameChg>
        <pc:graphicFrameChg chg="add del mod">
          <ac:chgData name="RODRIGO JOSÉ ALFARO VERGARA" userId="e3646333-dfc8-4ec8-9c9e-34f671d428bb" providerId="ADAL" clId="{E53A4077-585B-411E-B269-83282502F73C}" dt="2022-08-30T19:38:53.750" v="665"/>
          <ac:graphicFrameMkLst>
            <pc:docMk/>
            <pc:sldMk cId="2483597721" sldId="372"/>
            <ac:graphicFrameMk id="10" creationId="{A525DE04-21BC-250A-57E9-0B38CC628EB8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14:01:08.731" v="167" actId="478"/>
          <ac:picMkLst>
            <pc:docMk/>
            <pc:sldMk cId="2483597721" sldId="372"/>
            <ac:picMk id="3" creationId="{5E6F21A5-C4EA-357F-B2A3-EFC79A52E138}"/>
          </ac:picMkLst>
        </pc:picChg>
      </pc:sldChg>
      <pc:sldChg chg="addSp delSp modSp add mod ord">
        <pc:chgData name="RODRIGO JOSÉ ALFARO VERGARA" userId="e3646333-dfc8-4ec8-9c9e-34f671d428bb" providerId="ADAL" clId="{E53A4077-585B-411E-B269-83282502F73C}" dt="2022-08-30T19:35:41.322" v="631" actId="1076"/>
        <pc:sldMkLst>
          <pc:docMk/>
          <pc:sldMk cId="1435275946" sldId="373"/>
        </pc:sldMkLst>
        <pc:spChg chg="del">
          <ac:chgData name="RODRIGO JOSÉ ALFARO VERGARA" userId="e3646333-dfc8-4ec8-9c9e-34f671d428bb" providerId="ADAL" clId="{E53A4077-585B-411E-B269-83282502F73C}" dt="2022-08-30T19:26:26.162" v="541" actId="478"/>
          <ac:spMkLst>
            <pc:docMk/>
            <pc:sldMk cId="1435275946" sldId="373"/>
            <ac:spMk id="3" creationId="{1353F689-2E51-BF4F-AE47-7CEB7CC4C52A}"/>
          </ac:spMkLst>
        </pc:spChg>
        <pc:spChg chg="add del mod">
          <ac:chgData name="RODRIGO JOSÉ ALFARO VERGARA" userId="e3646333-dfc8-4ec8-9c9e-34f671d428bb" providerId="ADAL" clId="{E53A4077-585B-411E-B269-83282502F73C}" dt="2022-08-30T19:26:24.450" v="540" actId="478"/>
          <ac:spMkLst>
            <pc:docMk/>
            <pc:sldMk cId="1435275946" sldId="373"/>
            <ac:spMk id="4" creationId="{435BB528-587A-864A-89AA-29BCF0544D98}"/>
          </ac:spMkLst>
        </pc:spChg>
        <pc:spChg chg="add del mod">
          <ac:chgData name="RODRIGO JOSÉ ALFARO VERGARA" userId="e3646333-dfc8-4ec8-9c9e-34f671d428bb" providerId="ADAL" clId="{E53A4077-585B-411E-B269-83282502F73C}" dt="2022-08-30T19:26:30.220" v="543" actId="478"/>
          <ac:spMkLst>
            <pc:docMk/>
            <pc:sldMk cId="1435275946" sldId="373"/>
            <ac:spMk id="6" creationId="{64F6F138-F6B9-214C-100E-1EBACFB7329F}"/>
          </ac:spMkLst>
        </pc:spChg>
        <pc:spChg chg="add mod">
          <ac:chgData name="RODRIGO JOSÉ ALFARO VERGARA" userId="e3646333-dfc8-4ec8-9c9e-34f671d428bb" providerId="ADAL" clId="{E53A4077-585B-411E-B269-83282502F73C}" dt="2022-08-30T19:26:39.371" v="545"/>
          <ac:spMkLst>
            <pc:docMk/>
            <pc:sldMk cId="1435275946" sldId="373"/>
            <ac:spMk id="7" creationId="{F35D8AF8-E623-B08A-2F6A-71D9CEA9CE83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9" creationId="{2294F603-9711-B1A9-5F04-B64A3E3DCEE9}"/>
          </ac:graphicFrameMkLst>
        </pc:graphicFrameChg>
        <pc:graphicFrameChg chg="add mod or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30T19:35:41.322" v="631" actId="1076"/>
          <ac:graphicFrameMkLst>
            <pc:docMk/>
            <pc:sldMk cId="1435275946" sldId="373"/>
            <ac:graphicFrameMk id="14" creationId="{093ECA36-D5B6-8C52-3B26-66C9AFF6C2DD}"/>
          </ac:graphicFrameMkLst>
        </pc:graphicFrameChg>
        <pc:picChg chg="del">
          <ac:chgData name="RODRIGO JOSÉ ALFARO VERGARA" userId="e3646333-dfc8-4ec8-9c9e-34f671d428bb" providerId="ADAL" clId="{E53A4077-585B-411E-B269-83282502F73C}" dt="2022-08-30T19:26:22.342" v="539" actId="478"/>
          <ac:picMkLst>
            <pc:docMk/>
            <pc:sldMk cId="1435275946" sldId="373"/>
            <ac:picMk id="10" creationId="{FA641DB3-7BA7-032A-E958-8B0F7D4A1A60}"/>
          </ac:picMkLst>
        </pc:picChg>
        <pc:picChg chg="del">
          <ac:chgData name="RODRIGO JOSÉ ALFARO VERGARA" userId="e3646333-dfc8-4ec8-9c9e-34f671d428bb" providerId="ADAL" clId="{E53A4077-585B-411E-B269-83282502F73C}" dt="2022-08-30T19:26:21.651" v="538" actId="478"/>
          <ac:picMkLst>
            <pc:docMk/>
            <pc:sldMk cId="1435275946" sldId="373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E53A4077-585B-411E-B269-83282502F73C}" dt="2022-08-30T19:26:31.390" v="544" actId="478"/>
          <ac:picMkLst>
            <pc:docMk/>
            <pc:sldMk cId="1435275946" sldId="373"/>
            <ac:picMk id="16" creationId="{EAAA1EC6-3DBD-A526-B531-4008637D7782}"/>
          </ac:picMkLst>
        </pc:picChg>
        <pc:picChg chg="add del mod ord">
          <ac:chgData name="RODRIGO JOSÉ ALFARO VERGARA" userId="e3646333-dfc8-4ec8-9c9e-34f671d428bb" providerId="ADAL" clId="{E53A4077-585B-411E-B269-83282502F73C}" dt="2022-08-30T19:35:14.762" v="620" actId="478"/>
          <ac:picMkLst>
            <pc:docMk/>
            <pc:sldMk cId="1435275946" sldId="373"/>
            <ac:picMk id="17" creationId="{7D6F0F01-4376-4D29-B100-0D5E5E961757}"/>
          </ac:picMkLst>
        </pc:picChg>
        <pc:picChg chg="add del mod ord">
          <ac:chgData name="RODRIGO JOSÉ ALFARO VERGARA" userId="e3646333-dfc8-4ec8-9c9e-34f671d428bb" providerId="ADAL" clId="{E53A4077-585B-411E-B269-83282502F73C}" dt="2022-08-30T19:28:13.080" v="558" actId="478"/>
          <ac:picMkLst>
            <pc:docMk/>
            <pc:sldMk cId="1435275946" sldId="373"/>
            <ac:picMk id="19" creationId="{B8923F07-F6C5-1220-C4D1-BFFE39990357}"/>
          </ac:picMkLst>
        </pc:picChg>
        <pc:picChg chg="add mod ord">
          <ac:chgData name="RODRIGO JOSÉ ALFARO VERGARA" userId="e3646333-dfc8-4ec8-9c9e-34f671d428bb" providerId="ADAL" clId="{E53A4077-585B-411E-B269-83282502F73C}" dt="2022-08-30T19:32:24.639" v="592" actId="14100"/>
          <ac:picMkLst>
            <pc:docMk/>
            <pc:sldMk cId="1435275946" sldId="373"/>
            <ac:picMk id="21" creationId="{AD630744-E4F4-53D9-72E4-E04C24D7C757}"/>
          </ac:picMkLst>
        </pc:picChg>
        <pc:cxnChg chg="del">
          <ac:chgData name="RODRIGO JOSÉ ALFARO VERGARA" userId="e3646333-dfc8-4ec8-9c9e-34f671d428bb" providerId="ADAL" clId="{E53A4077-585B-411E-B269-83282502F73C}" dt="2022-08-30T19:26:27.310" v="542" actId="478"/>
          <ac:cxnSpMkLst>
            <pc:docMk/>
            <pc:sldMk cId="1435275946" sldId="373"/>
            <ac:cxnSpMk id="12" creationId="{DDDEC4EF-CBA4-8EFA-A376-8560BE0B359C}"/>
          </ac:cxnSpMkLst>
        </pc:cxnChg>
      </pc:sldChg>
      <pc:sldChg chg="add del">
        <pc:chgData name="RODRIGO JOSÉ ALFARO VERGARA" userId="e3646333-dfc8-4ec8-9c9e-34f671d428bb" providerId="ADAL" clId="{E53A4077-585B-411E-B269-83282502F73C}" dt="2022-08-30T19:22:03.022" v="527" actId="47"/>
        <pc:sldMkLst>
          <pc:docMk/>
          <pc:sldMk cId="2591297140" sldId="373"/>
        </pc:sldMkLst>
      </pc:sldChg>
      <pc:sldChg chg="addSp delSp modSp new mod">
        <pc:chgData name="RODRIGO JOSÉ ALFARO VERGARA" userId="e3646333-dfc8-4ec8-9c9e-34f671d428bb" providerId="ADAL" clId="{E53A4077-585B-411E-B269-83282502F73C}" dt="2022-08-30T20:54:49.553" v="1559" actId="1036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E53A4077-585B-411E-B269-83282502F73C}" dt="2022-08-30T19:52:25.816" v="811" actId="14100"/>
          <ac:spMkLst>
            <pc:docMk/>
            <pc:sldMk cId="4275541860" sldId="374"/>
            <ac:spMk id="2" creationId="{3B1CEAEE-F204-DFC8-DF15-59EF7D1A03A5}"/>
          </ac:spMkLst>
        </pc:spChg>
        <pc:spChg chg="del">
          <ac:chgData name="RODRIGO JOSÉ ALFARO VERGARA" userId="e3646333-dfc8-4ec8-9c9e-34f671d428bb" providerId="ADAL" clId="{E53A4077-585B-411E-B269-83282502F73C}" dt="2022-08-30T19:42:56.762" v="692" actId="478"/>
          <ac:spMkLst>
            <pc:docMk/>
            <pc:sldMk cId="4275541860" sldId="374"/>
            <ac:spMk id="3" creationId="{68A05B4E-EAFD-E6FB-FF23-27C9E2E764FC}"/>
          </ac:spMkLst>
        </pc:spChg>
        <pc:spChg chg="del">
          <ac:chgData name="RODRIGO JOSÉ ALFARO VERGARA" userId="e3646333-dfc8-4ec8-9c9e-34f671d428bb" providerId="ADAL" clId="{E53A4077-585B-411E-B269-83282502F73C}" dt="2022-08-30T19:42:58.632" v="693" actId="478"/>
          <ac:spMkLst>
            <pc:docMk/>
            <pc:sldMk cId="4275541860" sldId="374"/>
            <ac:spMk id="4" creationId="{DA429987-CF81-2356-C739-2DC6742AD98D}"/>
          </ac:spMkLst>
        </pc:spChg>
        <pc:spChg chg="del">
          <ac:chgData name="RODRIGO JOSÉ ALFARO VERGARA" userId="e3646333-dfc8-4ec8-9c9e-34f671d428bb" providerId="ADAL" clId="{E53A4077-585B-411E-B269-83282502F73C}" dt="2022-08-30T19:43:00.954" v="695" actId="478"/>
          <ac:spMkLst>
            <pc:docMk/>
            <pc:sldMk cId="4275541860" sldId="374"/>
            <ac:spMk id="5" creationId="{1F79CB9E-E326-A515-2434-5955808F1642}"/>
          </ac:spMkLst>
        </pc:spChg>
        <pc:spChg chg="del">
          <ac:chgData name="RODRIGO JOSÉ ALFARO VERGARA" userId="e3646333-dfc8-4ec8-9c9e-34f671d428bb" providerId="ADAL" clId="{E53A4077-585B-411E-B269-83282502F73C}" dt="2022-08-30T19:42:59.760" v="694" actId="478"/>
          <ac:spMkLst>
            <pc:docMk/>
            <pc:sldMk cId="4275541860" sldId="374"/>
            <ac:spMk id="6" creationId="{66FDE2D4-7E3F-2AD2-A4F4-EF019978E70D}"/>
          </ac:spMkLst>
        </pc:spChg>
        <pc:spChg chg="del">
          <ac:chgData name="RODRIGO JOSÉ ALFARO VERGARA" userId="e3646333-dfc8-4ec8-9c9e-34f671d428bb" providerId="ADAL" clId="{E53A4077-585B-411E-B269-83282502F73C}" dt="2022-08-30T19:43:03.130" v="697" actId="478"/>
          <ac:spMkLst>
            <pc:docMk/>
            <pc:sldMk cId="4275541860" sldId="374"/>
            <ac:spMk id="7" creationId="{7BDE43F0-2894-C8D1-0F57-81267F03A9BD}"/>
          </ac:spMkLst>
        </pc:spChg>
        <pc:spChg chg="del">
          <ac:chgData name="RODRIGO JOSÉ ALFARO VERGARA" userId="e3646333-dfc8-4ec8-9c9e-34f671d428bb" providerId="ADAL" clId="{E53A4077-585B-411E-B269-83282502F73C}" dt="2022-08-30T19:43:02.500" v="696" actId="478"/>
          <ac:spMkLst>
            <pc:docMk/>
            <pc:sldMk cId="4275541860" sldId="374"/>
            <ac:spMk id="8" creationId="{EFE523B2-0D57-C2E1-3ADA-A35BAEEFF51D}"/>
          </ac:spMkLst>
        </pc:spChg>
        <pc:spChg chg="del">
          <ac:chgData name="RODRIGO JOSÉ ALFARO VERGARA" userId="e3646333-dfc8-4ec8-9c9e-34f671d428bb" providerId="ADAL" clId="{E53A4077-585B-411E-B269-83282502F73C}" dt="2022-08-30T19:43:06.309" v="700" actId="478"/>
          <ac:spMkLst>
            <pc:docMk/>
            <pc:sldMk cId="4275541860" sldId="374"/>
            <ac:spMk id="9" creationId="{E9B23637-CBB0-348B-2E16-5417DA2DED97}"/>
          </ac:spMkLst>
        </pc:spChg>
        <pc:spChg chg="del">
          <ac:chgData name="RODRIGO JOSÉ ALFARO VERGARA" userId="e3646333-dfc8-4ec8-9c9e-34f671d428bb" providerId="ADAL" clId="{E53A4077-585B-411E-B269-83282502F73C}" dt="2022-08-30T19:43:07.202" v="701" actId="478"/>
          <ac:spMkLst>
            <pc:docMk/>
            <pc:sldMk cId="4275541860" sldId="374"/>
            <ac:spMk id="10" creationId="{D28721D2-DEDD-47A6-446B-6BA67D459BC4}"/>
          </ac:spMkLst>
        </pc:spChg>
        <pc:spChg chg="del">
          <ac:chgData name="RODRIGO JOSÉ ALFARO VERGARA" userId="e3646333-dfc8-4ec8-9c9e-34f671d428bb" providerId="ADAL" clId="{E53A4077-585B-411E-B269-83282502F73C}" dt="2022-08-30T19:43:04.402" v="698" actId="478"/>
          <ac:spMkLst>
            <pc:docMk/>
            <pc:sldMk cId="4275541860" sldId="374"/>
            <ac:spMk id="11" creationId="{C1E3644A-780B-A621-A4AB-1639E782667E}"/>
          </ac:spMkLst>
        </pc:spChg>
        <pc:spChg chg="del">
          <ac:chgData name="RODRIGO JOSÉ ALFARO VERGARA" userId="e3646333-dfc8-4ec8-9c9e-34f671d428bb" providerId="ADAL" clId="{E53A4077-585B-411E-B269-83282502F73C}" dt="2022-08-30T19:43:05.332" v="699" actId="478"/>
          <ac:spMkLst>
            <pc:docMk/>
            <pc:sldMk cId="4275541860" sldId="374"/>
            <ac:spMk id="12" creationId="{5C58960F-2FD1-0B3D-9A66-65BD5E5F2939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4" creationId="{C974A254-6958-9482-D57D-28CA3A48200D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5" creationId="{F3A63F8D-F85C-EE4D-6086-E16540553E85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6" creationId="{536B8281-01C7-4562-302E-CF23ED7F572F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7" creationId="{6EB00313-4E6F-D5E1-6254-539BD8861131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8" creationId="{0D2A2E73-D1CE-0FA2-1DAD-CDC433890642}"/>
          </ac:spMkLst>
        </pc:spChg>
        <pc:spChg chg="add del mod">
          <ac:chgData name="RODRIGO JOSÉ ALFARO VERGARA" userId="e3646333-dfc8-4ec8-9c9e-34f671d428bb" providerId="ADAL" clId="{E53A4077-585B-411E-B269-83282502F73C}" dt="2022-08-30T19:46:53.877" v="718"/>
          <ac:spMkLst>
            <pc:docMk/>
            <pc:sldMk cId="4275541860" sldId="374"/>
            <ac:spMk id="19" creationId="{11D155A6-5A40-0654-F1A3-1D961DDF7519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0" creationId="{9ADB8896-5727-4E83-71C3-17AD6A0B89EE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1" creationId="{AC0C2489-D0C1-9D64-C414-87F9D21D6BE5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2" creationId="{9382A6D2-30EA-E718-7954-A775B9BD1D02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3" creationId="{4F7E2D73-B91F-FB48-160D-827DF72B160A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4" creationId="{A4DB59A5-0EC7-F402-EF55-BBB9BE88EA4C}"/>
          </ac:spMkLst>
        </pc:spChg>
        <pc:spChg chg="add del mod">
          <ac:chgData name="RODRIGO JOSÉ ALFARO VERGARA" userId="e3646333-dfc8-4ec8-9c9e-34f671d428bb" providerId="ADAL" clId="{E53A4077-585B-411E-B269-83282502F73C}" dt="2022-08-30T19:47:08.878" v="724"/>
          <ac:spMkLst>
            <pc:docMk/>
            <pc:sldMk cId="4275541860" sldId="374"/>
            <ac:spMk id="25" creationId="{930FFA31-6011-6D77-5C7F-683445CD1B04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6" creationId="{82723A39-8915-27AD-C248-18496EEF61C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7" creationId="{EDBCFD15-D414-1A10-3564-4ACDB4C9A5EE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8" creationId="{AEEC968B-79FE-F507-EC05-34BA5C049D36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29" creationId="{6E209339-466B-34B2-8E50-4273B516F615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0" creationId="{9D18E753-0F22-276D-7FCF-E33299A147B3}"/>
          </ac:spMkLst>
        </pc:spChg>
        <pc:spChg chg="add mod">
          <ac:chgData name="RODRIGO JOSÉ ALFARO VERGARA" userId="e3646333-dfc8-4ec8-9c9e-34f671d428bb" providerId="ADAL" clId="{E53A4077-585B-411E-B269-83282502F73C}" dt="2022-08-30T20:53:36.817" v="1508" actId="1036"/>
          <ac:spMkLst>
            <pc:docMk/>
            <pc:sldMk cId="4275541860" sldId="374"/>
            <ac:spMk id="31" creationId="{9FA9CDBA-4CD3-F33C-DC96-717E20819558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53:36.817" v="1508" actId="1036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 mod ord">
          <ac:chgData name="RODRIGO JOSÉ ALFARO VERGARA" userId="e3646333-dfc8-4ec8-9c9e-34f671d428bb" providerId="ADAL" clId="{E53A4077-585B-411E-B269-83282502F73C}" dt="2022-08-30T19:58:36.507" v="835" actId="478"/>
          <ac:picMkLst>
            <pc:docMk/>
            <pc:sldMk cId="4275541860" sldId="374"/>
            <ac:picMk id="33" creationId="{659283A3-7574-1026-48F5-AC005F423FB1}"/>
          </ac:picMkLst>
        </pc:picChg>
        <pc:picChg chg="add del mod">
          <ac:chgData name="RODRIGO JOSÉ ALFARO VERGARA" userId="e3646333-dfc8-4ec8-9c9e-34f671d428bb" providerId="ADAL" clId="{E53A4077-585B-411E-B269-83282502F73C}" dt="2022-08-30T20:52:54.786" v="1432" actId="478"/>
          <ac:picMkLst>
            <pc:docMk/>
            <pc:sldMk cId="4275541860" sldId="374"/>
            <ac:picMk id="34" creationId="{6A31DAEE-8BB5-9EC6-C1BC-6F8CD925BC71}"/>
          </ac:picMkLst>
        </pc:picChg>
        <pc:picChg chg="add mod">
          <ac:chgData name="RODRIGO JOSÉ ALFARO VERGARA" userId="e3646333-dfc8-4ec8-9c9e-34f671d428bb" providerId="ADAL" clId="{E53A4077-585B-411E-B269-83282502F73C}" dt="2022-08-30T20:54:49.553" v="1559" actId="1036"/>
          <ac:picMkLst>
            <pc:docMk/>
            <pc:sldMk cId="4275541860" sldId="374"/>
            <ac:picMk id="35" creationId="{7E178663-4F7F-BF3F-90AD-E1D0232643EE}"/>
          </ac:picMkLst>
        </pc:picChg>
        <pc:picChg chg="add mod ord">
          <ac:chgData name="RODRIGO JOSÉ ALFARO VERGARA" userId="e3646333-dfc8-4ec8-9c9e-34f671d428bb" providerId="ADAL" clId="{E53A4077-585B-411E-B269-83282502F73C}" dt="2022-08-30T20:53:15.946" v="1438" actId="167"/>
          <ac:picMkLst>
            <pc:docMk/>
            <pc:sldMk cId="4275541860" sldId="374"/>
            <ac:picMk id="37" creationId="{B8E788F8-10B7-560A-72A6-609EE43DF4F2}"/>
          </ac:picMkLst>
        </pc:picChg>
      </pc:sldChg>
      <pc:sldChg chg="new del">
        <pc:chgData name="RODRIGO JOSÉ ALFARO VERGARA" userId="e3646333-dfc8-4ec8-9c9e-34f671d428bb" providerId="ADAL" clId="{E53A4077-585B-411E-B269-83282502F73C}" dt="2022-08-30T19:50:19.382" v="767" actId="47"/>
        <pc:sldMkLst>
          <pc:docMk/>
          <pc:sldMk cId="2700748272" sldId="375"/>
        </pc:sldMkLst>
      </pc:sldChg>
      <pc:sldChg chg="modSp add mod ord">
        <pc:chgData name="RODRIGO JOSÉ ALFARO VERGARA" userId="e3646333-dfc8-4ec8-9c9e-34f671d428bb" providerId="ADAL" clId="{E53A4077-585B-411E-B269-83282502F73C}" dt="2022-08-30T19:52:51.656" v="816" actId="1038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E53A4077-585B-411E-B269-83282502F73C}" dt="2022-08-30T19:51:09.586" v="804" actId="27636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E53A4077-585B-411E-B269-83282502F73C}" dt="2022-08-30T19:52:51.656" v="816" actId="1038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addSp delSp modSp add del mod ord">
        <pc:chgData name="RODRIGO JOSÉ ALFARO VERGARA" userId="e3646333-dfc8-4ec8-9c9e-34f671d428bb" providerId="ADAL" clId="{E53A4077-585B-411E-B269-83282502F73C}" dt="2022-08-30T20:00:20.119" v="899"/>
        <pc:sldMkLst>
          <pc:docMk/>
          <pc:sldMk cId="2050026814" sldId="377"/>
        </pc:sldMkLst>
        <pc:spChg chg="mod">
          <ac:chgData name="RODRIGO JOSÉ ALFARO VERGARA" userId="e3646333-dfc8-4ec8-9c9e-34f671d428bb" providerId="ADAL" clId="{E53A4077-585B-411E-B269-83282502F73C}" dt="2022-08-30T20:00:17.551" v="897" actId="20577"/>
          <ac:spMkLst>
            <pc:docMk/>
            <pc:sldMk cId="2050026814" sldId="377"/>
            <ac:spMk id="2" creationId="{F791F8B4-A32E-3D34-47FF-AB5BAEBE443F}"/>
          </ac:spMkLst>
        </pc:spChg>
        <pc:spChg chg="add del">
          <ac:chgData name="RODRIGO JOSÉ ALFARO VERGARA" userId="e3646333-dfc8-4ec8-9c9e-34f671d428bb" providerId="ADAL" clId="{E53A4077-585B-411E-B269-83282502F73C}" dt="2022-08-30T20:00:15.867" v="893" actId="478"/>
          <ac:spMkLst>
            <pc:docMk/>
            <pc:sldMk cId="2050026814" sldId="377"/>
            <ac:spMk id="5" creationId="{5A0C3911-77C7-FE6D-EBA1-39EC3596038F}"/>
          </ac:spMkLst>
        </pc:spChg>
        <pc:spChg chg="add del">
          <ac:chgData name="RODRIGO JOSÉ ALFARO VERGARA" userId="e3646333-dfc8-4ec8-9c9e-34f671d428bb" providerId="ADAL" clId="{E53A4077-585B-411E-B269-83282502F73C}" dt="2022-08-30T20:00:15.509" v="892" actId="478"/>
          <ac:spMkLst>
            <pc:docMk/>
            <pc:sldMk cId="2050026814" sldId="377"/>
            <ac:spMk id="7" creationId="{85CC31B7-AEE2-777C-8729-DB88667B4E14}"/>
          </ac:spMkLst>
        </pc:spChg>
      </pc:sldChg>
      <pc:sldChg chg="new del">
        <pc:chgData name="RODRIGO JOSÉ ALFARO VERGARA" userId="e3646333-dfc8-4ec8-9c9e-34f671d428bb" providerId="ADAL" clId="{E53A4077-585B-411E-B269-83282502F73C}" dt="2022-08-30T19:59:23.299" v="861" actId="680"/>
        <pc:sldMkLst>
          <pc:docMk/>
          <pc:sldMk cId="2861846524" sldId="377"/>
        </pc:sldMkLst>
      </pc:sldChg>
      <pc:sldChg chg="new del">
        <pc:chgData name="RODRIGO JOSÉ ALFARO VERGARA" userId="e3646333-dfc8-4ec8-9c9e-34f671d428bb" providerId="ADAL" clId="{E53A4077-585B-411E-B269-83282502F73C}" dt="2022-08-30T19:57:10.600" v="834" actId="47"/>
        <pc:sldMkLst>
          <pc:docMk/>
          <pc:sldMk cId="3421517701" sldId="377"/>
        </pc:sldMkLst>
      </pc:sldChg>
      <pc:sldChg chg="modSp new del mod">
        <pc:chgData name="RODRIGO JOSÉ ALFARO VERGARA" userId="e3646333-dfc8-4ec8-9c9e-34f671d428bb" providerId="ADAL" clId="{E53A4077-585B-411E-B269-83282502F73C}" dt="2022-08-30T20:03:10.509" v="918" actId="47"/>
        <pc:sldMkLst>
          <pc:docMk/>
          <pc:sldMk cId="3988804637" sldId="377"/>
        </pc:sldMkLst>
        <pc:spChg chg="mod">
          <ac:chgData name="RODRIGO JOSÉ ALFARO VERGARA" userId="e3646333-dfc8-4ec8-9c9e-34f671d428bb" providerId="ADAL" clId="{E53A4077-585B-411E-B269-83282502F73C}" dt="2022-08-30T20:02:56.267" v="910" actId="27636"/>
          <ac:spMkLst>
            <pc:docMk/>
            <pc:sldMk cId="3988804637" sldId="377"/>
            <ac:spMk id="4" creationId="{4D8AAED4-BC5D-1D04-81B7-AFD17F77A613}"/>
          </ac:spMkLst>
        </pc:spChg>
        <pc:spChg chg="mod">
          <ac:chgData name="RODRIGO JOSÉ ALFARO VERGARA" userId="e3646333-dfc8-4ec8-9c9e-34f671d428bb" providerId="ADAL" clId="{E53A4077-585B-411E-B269-83282502F73C}" dt="2022-08-30T20:02:56.279" v="913" actId="27636"/>
          <ac:spMkLst>
            <pc:docMk/>
            <pc:sldMk cId="3988804637" sldId="377"/>
            <ac:spMk id="6" creationId="{713AA615-50B2-658E-DBCE-BAA3DB258E59}"/>
          </ac:spMkLst>
        </pc:spChg>
        <pc:spChg chg="mod">
          <ac:chgData name="RODRIGO JOSÉ ALFARO VERGARA" userId="e3646333-dfc8-4ec8-9c9e-34f671d428bb" providerId="ADAL" clId="{E53A4077-585B-411E-B269-83282502F73C}" dt="2022-08-30T20:02:56.267" v="911" actId="27636"/>
          <ac:spMkLst>
            <pc:docMk/>
            <pc:sldMk cId="3988804637" sldId="377"/>
            <ac:spMk id="8" creationId="{8CD5AA1F-30C9-CADB-A816-14E3426A3D2E}"/>
          </ac:spMkLst>
        </pc:spChg>
        <pc:spChg chg="mod">
          <ac:chgData name="RODRIGO JOSÉ ALFARO VERGARA" userId="e3646333-dfc8-4ec8-9c9e-34f671d428bb" providerId="ADAL" clId="{E53A4077-585B-411E-B269-83282502F73C}" dt="2022-08-30T20:02:56.277" v="912" actId="27636"/>
          <ac:spMkLst>
            <pc:docMk/>
            <pc:sldMk cId="3988804637" sldId="377"/>
            <ac:spMk id="12" creationId="{BE46C8DB-DDEF-DF42-D469-9134F6B1BAEA}"/>
          </ac:spMkLst>
        </pc:spChg>
      </pc:sldChg>
      <pc:sldChg chg="addSp delSp modSp new del mod">
        <pc:chgData name="RODRIGO JOSÉ ALFARO VERGARA" userId="e3646333-dfc8-4ec8-9c9e-34f671d428bb" providerId="ADAL" clId="{E53A4077-585B-411E-B269-83282502F73C}" dt="2022-08-30T20:34:36.792" v="1224" actId="47"/>
        <pc:sldMkLst>
          <pc:docMk/>
          <pc:sldMk cId="3632511071" sldId="378"/>
        </pc:sldMkLst>
        <pc:spChg chg="mod">
          <ac:chgData name="RODRIGO JOSÉ ALFARO VERGARA" userId="e3646333-dfc8-4ec8-9c9e-34f671d428bb" providerId="ADAL" clId="{E53A4077-585B-411E-B269-83282502F73C}" dt="2022-08-30T20:04:04.518" v="963" actId="20577"/>
          <ac:spMkLst>
            <pc:docMk/>
            <pc:sldMk cId="3632511071" sldId="378"/>
            <ac:spMk id="2" creationId="{5D6B6CB3-EF34-B6CE-89D9-DFE509942562}"/>
          </ac:spMkLst>
        </pc:spChg>
        <pc:spChg chg="add del mod">
          <ac:chgData name="RODRIGO JOSÉ ALFARO VERGARA" userId="e3646333-dfc8-4ec8-9c9e-34f671d428bb" providerId="ADAL" clId="{E53A4077-585B-411E-B269-83282502F73C}" dt="2022-08-30T20:32:20.885" v="1215" actId="478"/>
          <ac:spMkLst>
            <pc:docMk/>
            <pc:sldMk cId="3632511071" sldId="378"/>
            <ac:spMk id="5" creationId="{A81BDD17-E124-8783-9814-CE6F0E7937ED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30T20:15:25.498" v="1166" actId="1035"/>
          <ac:graphicFrameMkLst>
            <pc:docMk/>
            <pc:sldMk cId="3632511071" sldId="378"/>
            <ac:graphicFrameMk id="3" creationId="{923F74D6-10A7-950E-5815-A85DEEAE20E9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30T20:09:16.227" v="1052" actId="478"/>
          <ac:picMkLst>
            <pc:docMk/>
            <pc:sldMk cId="3632511071" sldId="378"/>
            <ac:picMk id="4" creationId="{076B42C8-466B-D741-21A9-F1E811AE6E4A}"/>
          </ac:picMkLst>
        </pc:picChg>
      </pc:sldChg>
      <pc:sldChg chg="addSp modSp new del mod">
        <pc:chgData name="RODRIGO JOSÉ ALFARO VERGARA" userId="e3646333-dfc8-4ec8-9c9e-34f671d428bb" providerId="ADAL" clId="{E53A4077-585B-411E-B269-83282502F73C}" dt="2022-08-30T20:40:22.174" v="1275" actId="47"/>
        <pc:sldMkLst>
          <pc:docMk/>
          <pc:sldMk cId="220913747" sldId="379"/>
        </pc:sldMkLst>
        <pc:spChg chg="mod">
          <ac:chgData name="RODRIGO JOSÉ ALFARO VERGARA" userId="e3646333-dfc8-4ec8-9c9e-34f671d428bb" providerId="ADAL" clId="{E53A4077-585B-411E-B269-83282502F73C}" dt="2022-08-30T20:32:08.678" v="1214" actId="14100"/>
          <ac:spMkLst>
            <pc:docMk/>
            <pc:sldMk cId="220913747" sldId="379"/>
            <ac:spMk id="2" creationId="{F94550D2-3F87-345D-7967-0D2352208DD1}"/>
          </ac:spMkLst>
        </pc:spChg>
        <pc:spChg chg="add mod">
          <ac:chgData name="RODRIGO JOSÉ ALFARO VERGARA" userId="e3646333-dfc8-4ec8-9c9e-34f671d428bb" providerId="ADAL" clId="{E53A4077-585B-411E-B269-83282502F73C}" dt="2022-08-30T20:38:08.114" v="1270" actId="1036"/>
          <ac:spMkLst>
            <pc:docMk/>
            <pc:sldMk cId="220913747" sldId="379"/>
            <ac:spMk id="4" creationId="{6F6918AA-961B-092E-A9C4-05C6D8FA1501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0:34:32.760" v="1223"/>
        <pc:sldMkLst>
          <pc:docMk/>
          <pc:sldMk cId="1474734522" sldId="380"/>
        </pc:sldMkLst>
        <pc:spChg chg="del">
          <ac:chgData name="RODRIGO JOSÉ ALFARO VERGARA" userId="e3646333-dfc8-4ec8-9c9e-34f671d428bb" providerId="ADAL" clId="{E53A4077-585B-411E-B269-83282502F73C}" dt="2022-08-30T20:34:32.553" v="1222" actId="478"/>
          <ac:spMkLst>
            <pc:docMk/>
            <pc:sldMk cId="1474734522" sldId="380"/>
            <ac:spMk id="2" creationId="{C191F8C4-069F-8246-3666-C6D8C3768DEE}"/>
          </ac:spMkLst>
        </pc:spChg>
        <pc:spChg chg="add del mod">
          <ac:chgData name="RODRIGO JOSÉ ALFARO VERGARA" userId="e3646333-dfc8-4ec8-9c9e-34f671d428bb" providerId="ADAL" clId="{E53A4077-585B-411E-B269-83282502F73C}" dt="2022-08-30T20:34:30.534" v="1221"/>
          <ac:spMkLst>
            <pc:docMk/>
            <pc:sldMk cId="1474734522" sldId="380"/>
            <ac:spMk id="4" creationId="{471E923F-B713-463B-91C4-E3AA53B7497B}"/>
          </ac:spMkLst>
        </pc:spChg>
        <pc:spChg chg="add mod">
          <ac:chgData name="RODRIGO JOSÉ ALFARO VERGARA" userId="e3646333-dfc8-4ec8-9c9e-34f671d428bb" providerId="ADAL" clId="{E53A4077-585B-411E-B269-83282502F73C}" dt="2022-08-30T20:34:32.760" v="1223"/>
          <ac:spMkLst>
            <pc:docMk/>
            <pc:sldMk cId="1474734522" sldId="380"/>
            <ac:spMk id="6" creationId="{ACAA333E-FAE1-A280-510E-C5F787AA51D9}"/>
          </ac:spMkLst>
        </pc:spChg>
        <pc:graphicFrameChg chg="add del mod">
          <ac:chgData name="RODRIGO JOSÉ ALFARO VERGARA" userId="e3646333-dfc8-4ec8-9c9e-34f671d428bb" providerId="ADAL" clId="{E53A4077-585B-411E-B269-83282502F73C}" dt="2022-08-30T20:34:30.534" v="1221"/>
          <ac:graphicFrameMkLst>
            <pc:docMk/>
            <pc:sldMk cId="1474734522" sldId="380"/>
            <ac:graphicFrameMk id="5" creationId="{1DB6862D-1FFE-D044-0EF1-39ECED7FBA07}"/>
          </ac:graphicFrameMkLst>
        </pc:graphicFrameChg>
        <pc:graphicFrameChg chg="add mod">
          <ac:chgData name="RODRIGO JOSÉ ALFARO VERGARA" userId="e3646333-dfc8-4ec8-9c9e-34f671d428bb" providerId="ADAL" clId="{E53A4077-585B-411E-B269-83282502F73C}" dt="2022-08-30T20:34:32.760" v="1223"/>
          <ac:graphicFrameMkLst>
            <pc:docMk/>
            <pc:sldMk cId="1474734522" sldId="380"/>
            <ac:graphicFrameMk id="7" creationId="{D4D127B8-8ED2-D3C2-7742-99C3CF5BF513}"/>
          </ac:graphicFrameMkLst>
        </pc:graphicFrameChg>
      </pc:sldChg>
      <pc:sldChg chg="addSp delSp modSp new mod">
        <pc:chgData name="RODRIGO JOSÉ ALFARO VERGARA" userId="e3646333-dfc8-4ec8-9c9e-34f671d428bb" providerId="ADAL" clId="{E53A4077-585B-411E-B269-83282502F73C}" dt="2022-08-30T20:41:01.454" v="1281" actId="14100"/>
        <pc:sldMkLst>
          <pc:docMk/>
          <pc:sldMk cId="4272676223" sldId="381"/>
        </pc:sldMkLst>
        <pc:spChg chg="del">
          <ac:chgData name="RODRIGO JOSÉ ALFARO VERGARA" userId="e3646333-dfc8-4ec8-9c9e-34f671d428bb" providerId="ADAL" clId="{E53A4077-585B-411E-B269-83282502F73C}" dt="2022-08-30T20:40:14.115" v="1273" actId="478"/>
          <ac:spMkLst>
            <pc:docMk/>
            <pc:sldMk cId="4272676223" sldId="381"/>
            <ac:spMk id="2" creationId="{CED2DE53-892E-5D3D-5302-D144AAE81AFB}"/>
          </ac:spMkLst>
        </pc:spChg>
        <pc:spChg chg="add mod">
          <ac:chgData name="RODRIGO JOSÉ ALFARO VERGARA" userId="e3646333-dfc8-4ec8-9c9e-34f671d428bb" providerId="ADAL" clId="{E53A4077-585B-411E-B269-83282502F73C}" dt="2022-08-30T20:41:01.454" v="1281" actId="14100"/>
          <ac:spMkLst>
            <pc:docMk/>
            <pc:sldMk cId="4272676223" sldId="381"/>
            <ac:spMk id="4" creationId="{EAB6120F-09CB-EAAA-86CE-60FD66134DF6}"/>
          </ac:spMkLst>
        </pc:spChg>
        <pc:spChg chg="add mod">
          <ac:chgData name="RODRIGO JOSÉ ALFARO VERGARA" userId="e3646333-dfc8-4ec8-9c9e-34f671d428bb" providerId="ADAL" clId="{E53A4077-585B-411E-B269-83282502F73C}" dt="2022-08-30T20:40:31.065" v="1279" actId="1037"/>
          <ac:spMkLst>
            <pc:docMk/>
            <pc:sldMk cId="4272676223" sldId="381"/>
            <ac:spMk id="5" creationId="{8140EC50-EF70-6E44-AD47-52828A4F03A4}"/>
          </ac:spMkLst>
        </pc:spChg>
      </pc:sldChg>
      <pc:sldChg chg="modSp new mod">
        <pc:chgData name="RODRIGO JOSÉ ALFARO VERGARA" userId="e3646333-dfc8-4ec8-9c9e-34f671d428bb" providerId="ADAL" clId="{E53A4077-585B-411E-B269-83282502F73C}" dt="2022-08-30T20:48:19.195" v="1394" actId="14100"/>
        <pc:sldMkLst>
          <pc:docMk/>
          <pc:sldMk cId="362584373" sldId="382"/>
        </pc:sldMkLst>
        <pc:spChg chg="mod">
          <ac:chgData name="RODRIGO JOSÉ ALFARO VERGARA" userId="e3646333-dfc8-4ec8-9c9e-34f671d428bb" providerId="ADAL" clId="{E53A4077-585B-411E-B269-83282502F73C}" dt="2022-08-30T20:48:12.205" v="1393" actId="113"/>
          <ac:spMkLst>
            <pc:docMk/>
            <pc:sldMk cId="362584373" sldId="382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E53A4077-585B-411E-B269-83282502F73C}" dt="2022-08-30T20:48:19.195" v="1394" actId="14100"/>
          <ac:spMkLst>
            <pc:docMk/>
            <pc:sldMk cId="362584373" sldId="382"/>
            <ac:spMk id="3" creationId="{6563E559-4C33-8FAD-D063-2D9186F191AD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0:55:16.044" v="1560" actId="20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E53A4077-585B-411E-B269-83282502F73C}" dt="2022-08-30T20:51:23.986" v="1407" actId="14100"/>
          <ac:spMkLst>
            <pc:docMk/>
            <pc:sldMk cId="731291185" sldId="38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E53A4077-585B-411E-B269-83282502F73C}" dt="2022-08-30T20:55:16.044" v="1560" actId="207"/>
          <ac:spMkLst>
            <pc:docMk/>
            <pc:sldMk cId="731291185" sldId="383"/>
            <ac:spMk id="4" creationId="{80A841E4-99CD-0C4E-AB5E-7BA59A050EC3}"/>
          </ac:spMkLst>
        </pc:spChg>
      </pc:sldChg>
      <pc:sldChg chg="addSp modSp new mod">
        <pc:chgData name="RODRIGO JOSÉ ALFARO VERGARA" userId="e3646333-dfc8-4ec8-9c9e-34f671d428bb" providerId="ADAL" clId="{E53A4077-585B-411E-B269-83282502F73C}" dt="2022-08-30T21:04:52.346" v="1628" actId="14100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E53A4077-585B-411E-B269-83282502F73C}" dt="2022-08-30T21:02:20.904" v="1602" actId="20577"/>
          <ac:spMkLst>
            <pc:docMk/>
            <pc:sldMk cId="3243407018" sldId="384"/>
            <ac:spMk id="2" creationId="{3F1729BE-9214-E8F4-E324-E523D0F91833}"/>
          </ac:spMkLst>
        </pc:spChg>
        <pc:spChg chg="mod">
          <ac:chgData name="RODRIGO JOSÉ ALFARO VERGARA" userId="e3646333-dfc8-4ec8-9c9e-34f671d428bb" providerId="ADAL" clId="{E53A4077-585B-411E-B269-83282502F73C}" dt="2022-08-30T21:04:52.346" v="1628" actId="14100"/>
          <ac:spMkLst>
            <pc:docMk/>
            <pc:sldMk cId="3243407018" sldId="384"/>
            <ac:spMk id="4" creationId="{909BF7E6-58D7-EC99-FF33-D44FAAC946AD}"/>
          </ac:spMkLst>
        </pc:spChg>
        <pc:spChg chg="add mod">
          <ac:chgData name="RODRIGO JOSÉ ALFARO VERGARA" userId="e3646333-dfc8-4ec8-9c9e-34f671d428bb" providerId="ADAL" clId="{E53A4077-585B-411E-B269-83282502F73C}" dt="2022-08-30T20:59:33.923" v="1585"/>
          <ac:spMkLst>
            <pc:docMk/>
            <pc:sldMk cId="3243407018" sldId="384"/>
            <ac:spMk id="5" creationId="{7ADD33E9-F0AA-C83F-348F-593CBB497434}"/>
          </ac:spMkLst>
        </pc:spChg>
      </pc:sldChg>
      <pc:sldChg chg="addSp delSp modSp new mod">
        <pc:chgData name="RODRIGO JOSÉ ALFARO VERGARA" userId="e3646333-dfc8-4ec8-9c9e-34f671d428bb" providerId="ADAL" clId="{E53A4077-585B-411E-B269-83282502F73C}" dt="2022-08-30T21:11:55.845" v="1839" actId="1035"/>
        <pc:sldMkLst>
          <pc:docMk/>
          <pc:sldMk cId="2196122887" sldId="385"/>
        </pc:sldMkLst>
        <pc:spChg chg="mod">
          <ac:chgData name="RODRIGO JOSÉ ALFARO VERGARA" userId="e3646333-dfc8-4ec8-9c9e-34f671d428bb" providerId="ADAL" clId="{E53A4077-585B-411E-B269-83282502F73C}" dt="2022-08-30T21:02:17.384" v="1600" actId="20577"/>
          <ac:spMkLst>
            <pc:docMk/>
            <pc:sldMk cId="2196122887" sldId="385"/>
            <ac:spMk id="2" creationId="{6847B968-501B-96CF-D742-1AF8D6B6E5B3}"/>
          </ac:spMkLst>
        </pc:spChg>
        <pc:spChg chg="del">
          <ac:chgData name="RODRIGO JOSÉ ALFARO VERGARA" userId="e3646333-dfc8-4ec8-9c9e-34f671d428bb" providerId="ADAL" clId="{E53A4077-585B-411E-B269-83282502F73C}" dt="2022-08-30T21:01:13.815" v="1597" actId="478"/>
          <ac:spMkLst>
            <pc:docMk/>
            <pc:sldMk cId="2196122887" sldId="385"/>
            <ac:spMk id="3" creationId="{E6C0F757-9FBC-CFC9-DB24-4DF60EC5F916}"/>
          </ac:spMkLst>
        </pc:spChg>
        <pc:spChg chg="del">
          <ac:chgData name="RODRIGO JOSÉ ALFARO VERGARA" userId="e3646333-dfc8-4ec8-9c9e-34f671d428bb" providerId="ADAL" clId="{E53A4077-585B-411E-B269-83282502F73C}" dt="2022-08-30T21:01:16.606" v="1598" actId="478"/>
          <ac:spMkLst>
            <pc:docMk/>
            <pc:sldMk cId="2196122887" sldId="385"/>
            <ac:spMk id="4" creationId="{1EC4F200-98B3-F816-7183-A77E43CCD68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3" creationId="{867E1CD5-FDA7-E2F3-4DDF-696BAC088396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4" creationId="{33F0ED7D-DB65-4138-07D5-BC3B87BA697F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15" creationId="{32861B4E-773A-4C94-180E-B03449866037}"/>
          </ac:spMkLst>
        </pc:spChg>
        <pc:spChg chg="add del">
          <ac:chgData name="RODRIGO JOSÉ ALFARO VERGARA" userId="e3646333-dfc8-4ec8-9c9e-34f671d428bb" providerId="ADAL" clId="{E53A4077-585B-411E-B269-83282502F73C}" dt="2022-08-30T21:07:50.996" v="1725" actId="22"/>
          <ac:spMkLst>
            <pc:docMk/>
            <pc:sldMk cId="2196122887" sldId="385"/>
            <ac:spMk id="17" creationId="{E83A0F5A-B4F9-2B91-6458-811B30387479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8" creationId="{41CBBD8F-E509-3E37-C5F2-01421A8EB326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19" creationId="{7850F239-F072-92E8-2410-6EDF86076EF0}"/>
          </ac:spMkLst>
        </pc:spChg>
        <pc:spChg chg="add mod">
          <ac:chgData name="RODRIGO JOSÉ ALFARO VERGARA" userId="e3646333-dfc8-4ec8-9c9e-34f671d428bb" providerId="ADAL" clId="{E53A4077-585B-411E-B269-83282502F73C}" dt="2022-08-30T21:11:55.845" v="1839" actId="1035"/>
          <ac:spMkLst>
            <pc:docMk/>
            <pc:sldMk cId="2196122887" sldId="385"/>
            <ac:spMk id="20" creationId="{5640AFC6-8D73-A9DD-E28C-28C9CE9DDBD9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1" creationId="{8926F23F-5EF2-C186-7106-B0B17B71560D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2" creationId="{DAC4E334-1EE1-5054-6799-11D97BAD4CB7}"/>
          </ac:spMkLst>
        </pc:spChg>
        <pc:spChg chg="add mod">
          <ac:chgData name="RODRIGO JOSÉ ALFARO VERGARA" userId="e3646333-dfc8-4ec8-9c9e-34f671d428bb" providerId="ADAL" clId="{E53A4077-585B-411E-B269-83282502F73C}" dt="2022-08-30T21:11:46.854" v="1823" actId="1035"/>
          <ac:spMkLst>
            <pc:docMk/>
            <pc:sldMk cId="2196122887" sldId="385"/>
            <ac:spMk id="23" creationId="{D0C32DBB-B468-25D3-1628-FCD74A3ED105}"/>
          </ac:spMkLst>
        </pc:sp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5" creationId="{97B2DC5C-382B-F570-B641-D6DD5BB91B37}"/>
          </ac:cxnSpMkLst>
        </pc:cxnChg>
        <pc:cxnChg chg="add del mod">
          <ac:chgData name="RODRIGO JOSÉ ALFARO VERGARA" userId="e3646333-dfc8-4ec8-9c9e-34f671d428bb" providerId="ADAL" clId="{E53A4077-585B-411E-B269-83282502F73C}" dt="2022-08-30T21:02:54.619" v="1606"/>
          <ac:cxnSpMkLst>
            <pc:docMk/>
            <pc:sldMk cId="2196122887" sldId="385"/>
            <ac:cxnSpMk id="6" creationId="{4B4AEE86-86A1-71E4-C7EB-9EB4A34F6E50}"/>
          </ac:cxnSpMkLst>
        </pc:cxnChg>
        <pc:cxnChg chg="add del mod">
          <ac:chgData name="RODRIGO JOSÉ ALFARO VERGARA" userId="e3646333-dfc8-4ec8-9c9e-34f671d428bb" providerId="ADAL" clId="{E53A4077-585B-411E-B269-83282502F73C}" dt="2022-08-30T21:03:03.196" v="1609" actId="478"/>
          <ac:cxnSpMkLst>
            <pc:docMk/>
            <pc:sldMk cId="2196122887" sldId="385"/>
            <ac:cxnSpMk id="9" creationId="{B4C7E81E-D2A7-B14F-307D-5C7071F3EF08}"/>
          </ac:cxnSpMkLst>
        </pc:cxnChg>
        <pc:cxnChg chg="add del mod">
          <ac:chgData name="RODRIGO JOSÉ ALFARO VERGARA" userId="e3646333-dfc8-4ec8-9c9e-34f671d428bb" providerId="ADAL" clId="{E53A4077-585B-411E-B269-83282502F73C}" dt="2022-08-30T21:04:19.956" v="1623" actId="478"/>
          <ac:cxnSpMkLst>
            <pc:docMk/>
            <pc:sldMk cId="2196122887" sldId="385"/>
            <ac:cxnSpMk id="11" creationId="{B7651FD7-CB6D-26BA-36D7-B08FF4380517}"/>
          </ac:cxnSpMkLst>
        </pc:cxnChg>
      </pc:sldChg>
      <pc:sldMasterChg chg="modSldLayout">
        <pc:chgData name="RODRIGO JOSÉ ALFARO VERGARA" userId="e3646333-dfc8-4ec8-9c9e-34f671d428bb" providerId="ADAL" clId="{E53A4077-585B-411E-B269-83282502F73C}" dt="2022-08-30T21:03:57.644" v="1620" actId="107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E53A4077-585B-411E-B269-83282502F73C}" dt="2022-08-30T19:28:28.191" v="560" actId="478"/>
          <pc:sldLayoutMkLst>
            <pc:docMk/>
            <pc:sldMasterMk cId="3515892240" sldId="2147483658"/>
            <pc:sldLayoutMk cId="3073769527" sldId="2147483671"/>
          </pc:sldLayoutMkLst>
          <pc:spChg chg="add del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E53A4077-585B-411E-B269-83282502F73C}" dt="2022-08-30T19:28:28.191" v="560" actId="47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30T19:28:28.191" v="560" actId="47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</pc:sldLayoutChg>
        <pc:sldLayoutChg chg="modSp">
          <pc:chgData name="RODRIGO JOSÉ ALFARO VERGARA" userId="e3646333-dfc8-4ec8-9c9e-34f671d428bb" providerId="ADAL" clId="{E53A4077-585B-411E-B269-83282502F73C}" dt="2022-08-30T14:07:02.884" v="235" actId="14100"/>
          <pc:sldLayoutMkLst>
            <pc:docMk/>
            <pc:sldMasterMk cId="3515892240" sldId="2147483658"/>
            <pc:sldLayoutMk cId="1447829211" sldId="2147483675"/>
          </pc:sldLayoutMkLst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30T14:07:02.884" v="235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grpChg chg="mod">
            <ac:chgData name="RODRIGO JOSÉ ALFARO VERGARA" userId="e3646333-dfc8-4ec8-9c9e-34f671d428bb" providerId="ADAL" clId="{E53A4077-585B-411E-B269-83282502F73C}" dt="2022-08-30T14:07:02.884" v="235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</pc:sldLayoutChg>
        <pc:sldLayoutChg chg="delSp mod">
          <pc:chgData name="RODRIGO JOSÉ ALFARO VERGARA" userId="e3646333-dfc8-4ec8-9c9e-34f671d428bb" providerId="ADAL" clId="{E53A4077-585B-411E-B269-83282502F73C}" dt="2022-08-30T13:47:35.377" v="60" actId="478"/>
          <pc:sldLayoutMkLst>
            <pc:docMk/>
            <pc:sldMasterMk cId="3515892240" sldId="2147483658"/>
            <pc:sldLayoutMk cId="3401310734" sldId="2147483684"/>
          </pc:sldLayoutMkLst>
          <pc:spChg chg="del">
            <ac:chgData name="RODRIGO JOSÉ ALFARO VERGARA" userId="e3646333-dfc8-4ec8-9c9e-34f671d428bb" providerId="ADAL" clId="{E53A4077-585B-411E-B269-83282502F73C}" dt="2022-08-30T13:47:35.377" v="60" actId="478"/>
            <ac:spMkLst>
              <pc:docMk/>
              <pc:sldMasterMk cId="3515892240" sldId="2147483658"/>
              <pc:sldLayoutMk cId="3401310734" sldId="2147483684"/>
              <ac:spMk id="2" creationId="{9B2411D2-78FE-46C1-9EA9-C6A882903B53}"/>
            </ac:spMkLst>
          </pc:spChg>
          <pc:spChg chg="del">
            <ac:chgData name="RODRIGO JOSÉ ALFARO VERGARA" userId="e3646333-dfc8-4ec8-9c9e-34f671d428bb" providerId="ADAL" clId="{E53A4077-585B-411E-B269-83282502F73C}" dt="2022-08-30T13:47:33.435" v="58" actId="478"/>
            <ac:spMkLst>
              <pc:docMk/>
              <pc:sldMasterMk cId="3515892240" sldId="2147483658"/>
              <pc:sldLayoutMk cId="3401310734" sldId="2147483684"/>
              <ac:spMk id="3" creationId="{C04DAF8F-82DB-4DBE-9041-71217A4516CB}"/>
            </ac:spMkLst>
          </pc:spChg>
          <pc:spChg chg="del">
            <ac:chgData name="RODRIGO JOSÉ ALFARO VERGARA" userId="e3646333-dfc8-4ec8-9c9e-34f671d428bb" providerId="ADAL" clId="{E53A4077-585B-411E-B269-83282502F73C}" dt="2022-08-30T13:47:34.330" v="59" actId="478"/>
            <ac:spMkLst>
              <pc:docMk/>
              <pc:sldMasterMk cId="3515892240" sldId="2147483658"/>
              <pc:sldLayoutMk cId="3401310734" sldId="2147483684"/>
              <ac:spMk id="4" creationId="{782F761B-6706-439D-9C75-43E751AB195C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4:04.627" v="1218" actId="11529"/>
          <pc:sldLayoutMkLst>
            <pc:docMk/>
            <pc:sldMasterMk cId="3515892240" sldId="2147483658"/>
            <pc:sldLayoutMk cId="3818143977" sldId="2147483694"/>
          </pc:sldLayoutMkLst>
          <pc:spChg chg="add del">
            <ac:chgData name="RODRIGO JOSÉ ALFARO VERGARA" userId="e3646333-dfc8-4ec8-9c9e-34f671d428bb" providerId="ADAL" clId="{E53A4077-585B-411E-B269-83282502F73C}" dt="2022-08-30T20:33:49.141" v="1216" actId="11529"/>
            <ac:spMkLst>
              <pc:docMk/>
              <pc:sldMasterMk cId="3515892240" sldId="2147483658"/>
              <pc:sldLayoutMk cId="3818143977" sldId="2147483694"/>
              <ac:spMk id="2" creationId="{0EE577D1-7EAB-9E9E-EA42-567468BE35BE}"/>
            </ac:spMkLst>
          </pc:spChg>
          <pc:spChg chg="del">
            <ac:chgData name="RODRIGO JOSÉ ALFARO VERGARA" userId="e3646333-dfc8-4ec8-9c9e-34f671d428bb" providerId="ADAL" clId="{E53A4077-585B-411E-B269-83282502F73C}" dt="2022-08-30T20:02:50.437" v="903" actId="478"/>
            <ac:spMkLst>
              <pc:docMk/>
              <pc:sldMasterMk cId="3515892240" sldId="2147483658"/>
              <pc:sldLayoutMk cId="3818143977" sldId="2147483694"/>
              <ac:spMk id="3" creationId="{0DA8C895-11B9-EA40-B0F8-0F4FE9881512}"/>
            </ac:spMkLst>
          </pc:spChg>
          <pc:spChg chg="del">
            <ac:chgData name="RODRIGO JOSÉ ALFARO VERGARA" userId="e3646333-dfc8-4ec8-9c9e-34f671d428bb" providerId="ADAL" clId="{E53A4077-585B-411E-B269-83282502F73C}" dt="2022-08-30T20:02:49.408" v="902" actId="478"/>
            <ac:spMkLst>
              <pc:docMk/>
              <pc:sldMasterMk cId="3515892240" sldId="2147483658"/>
              <pc:sldLayoutMk cId="3818143977" sldId="2147483694"/>
              <ac:spMk id="4" creationId="{FF85D552-3AFC-4D21-A944-9D41E128A96E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3:56.491" v="1217" actId="478"/>
            <ac:spMkLst>
              <pc:docMk/>
              <pc:sldMasterMk cId="3515892240" sldId="2147483658"/>
              <pc:sldLayoutMk cId="3818143977" sldId="2147483694"/>
              <ac:spMk id="5" creationId="{A88A4C81-9E1D-558E-BA07-45F30F64D6F5}"/>
            </ac:spMkLst>
          </pc:spChg>
          <pc:spChg chg="add del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6" creationId="{9CC6C98E-1779-1F57-9209-1F3EA2A87C8C}"/>
            </ac:spMkLst>
          </pc:spChg>
          <pc:spChg chg="add mod">
            <ac:chgData name="RODRIGO JOSÉ ALFARO VERGARA" userId="e3646333-dfc8-4ec8-9c9e-34f671d428bb" providerId="ADAL" clId="{E53A4077-585B-411E-B269-83282502F73C}" dt="2022-08-30T20:34:04.627" v="1218" actId="11529"/>
            <ac:spMkLst>
              <pc:docMk/>
              <pc:sldMasterMk cId="3515892240" sldId="2147483658"/>
              <pc:sldLayoutMk cId="3818143977" sldId="2147483694"/>
              <ac:spMk id="8" creationId="{B1A52E14-44F6-B735-494A-1C752C72A022}"/>
            </ac:spMkLst>
          </pc:spChg>
          <pc:spChg chg="del">
            <ac:chgData name="RODRIGO JOSÉ ALFARO VERGARA" userId="e3646333-dfc8-4ec8-9c9e-34f671d428bb" providerId="ADAL" clId="{E53A4077-585B-411E-B269-83282502F73C}" dt="2022-08-30T20:02:52.299" v="905" actId="478"/>
            <ac:spMkLst>
              <pc:docMk/>
              <pc:sldMasterMk cId="3515892240" sldId="2147483658"/>
              <pc:sldLayoutMk cId="3818143977" sldId="2147483694"/>
              <ac:spMk id="21" creationId="{BE8C2EDB-9C70-49A2-865C-E5CD77D3E741}"/>
            </ac:spMkLst>
          </pc:spChg>
          <pc:spChg chg="del">
            <ac:chgData name="RODRIGO JOSÉ ALFARO VERGARA" userId="e3646333-dfc8-4ec8-9c9e-34f671d428bb" providerId="ADAL" clId="{E53A4077-585B-411E-B269-83282502F73C}" dt="2022-08-30T20:02:51.577" v="904" actId="478"/>
            <ac:spMkLst>
              <pc:docMk/>
              <pc:sldMasterMk cId="3515892240" sldId="2147483658"/>
              <pc:sldLayoutMk cId="3818143977" sldId="2147483694"/>
              <ac:spMk id="22" creationId="{EE50320A-D017-45C6-9986-94BC43911E98}"/>
            </ac:spMkLst>
          </pc:spChg>
          <pc:spChg chg="del">
            <ac:chgData name="RODRIGO JOSÉ ALFARO VERGARA" userId="e3646333-dfc8-4ec8-9c9e-34f671d428bb" providerId="ADAL" clId="{E53A4077-585B-411E-B269-83282502F73C}" dt="2022-08-30T20:02:54.393" v="907" actId="478"/>
            <ac:spMkLst>
              <pc:docMk/>
              <pc:sldMasterMk cId="3515892240" sldId="2147483658"/>
              <pc:sldLayoutMk cId="3818143977" sldId="2147483694"/>
              <ac:spMk id="23" creationId="{673EB498-F5D2-4E15-990A-2AFA4A377CBB}"/>
            </ac:spMkLst>
          </pc:spChg>
          <pc:spChg chg="del">
            <ac:chgData name="RODRIGO JOSÉ ALFARO VERGARA" userId="e3646333-dfc8-4ec8-9c9e-34f671d428bb" providerId="ADAL" clId="{E53A4077-585B-411E-B269-83282502F73C}" dt="2022-08-30T20:02:53.600" v="906" actId="478"/>
            <ac:spMkLst>
              <pc:docMk/>
              <pc:sldMasterMk cId="3515892240" sldId="2147483658"/>
              <pc:sldLayoutMk cId="3818143977" sldId="2147483694"/>
              <ac:spMk id="24" creationId="{1F528150-326B-4BB3-AC38-7FC805DB6BA7}"/>
            </ac:spMkLst>
          </pc:spChg>
          <pc:spChg chg="del">
            <ac:chgData name="RODRIGO JOSÉ ALFARO VERGARA" userId="e3646333-dfc8-4ec8-9c9e-34f671d428bb" providerId="ADAL" clId="{E53A4077-585B-411E-B269-83282502F73C}" dt="2022-08-30T20:02:58.047" v="915" actId="478"/>
            <ac:spMkLst>
              <pc:docMk/>
              <pc:sldMasterMk cId="3515892240" sldId="2147483658"/>
              <pc:sldLayoutMk cId="3818143977" sldId="2147483694"/>
              <ac:spMk id="25" creationId="{20EBEFF7-AECA-409B-9ACC-A63A168283BE}"/>
            </ac:spMkLst>
          </pc:spChg>
          <pc:spChg chg="del">
            <ac:chgData name="RODRIGO JOSÉ ALFARO VERGARA" userId="e3646333-dfc8-4ec8-9c9e-34f671d428bb" providerId="ADAL" clId="{E53A4077-585B-411E-B269-83282502F73C}" dt="2022-08-30T20:02:59.847" v="916" actId="478"/>
            <ac:spMkLst>
              <pc:docMk/>
              <pc:sldMasterMk cId="3515892240" sldId="2147483658"/>
              <pc:sldLayoutMk cId="3818143977" sldId="2147483694"/>
              <ac:spMk id="26" creationId="{29E4D063-8666-4D7A-B8C8-2B9383F798E0}"/>
            </ac:spMkLst>
          </pc:spChg>
          <pc:spChg chg="del mod">
            <ac:chgData name="RODRIGO JOSÉ ALFARO VERGARA" userId="e3646333-dfc8-4ec8-9c9e-34f671d428bb" providerId="ADAL" clId="{E53A4077-585B-411E-B269-83282502F73C}" dt="2022-08-30T20:02:57.199" v="914" actId="478"/>
            <ac:spMkLst>
              <pc:docMk/>
              <pc:sldMasterMk cId="3515892240" sldId="2147483658"/>
              <pc:sldLayoutMk cId="3818143977" sldId="2147483694"/>
              <ac:spMk id="27" creationId="{4717B7CD-A4F9-444E-82B9-8914CB574887}"/>
            </ac:spMkLst>
          </pc:spChg>
          <pc:spChg chg="del">
            <ac:chgData name="RODRIGO JOSÉ ALFARO VERGARA" userId="e3646333-dfc8-4ec8-9c9e-34f671d428bb" providerId="ADAL" clId="{E53A4077-585B-411E-B269-83282502F73C}" dt="2022-08-30T20:02:55.277" v="908" actId="478"/>
            <ac:spMkLst>
              <pc:docMk/>
              <pc:sldMasterMk cId="3515892240" sldId="2147483658"/>
              <pc:sldLayoutMk cId="3818143977" sldId="2147483694"/>
              <ac:spMk id="28" creationId="{2CF285B7-A950-4326-A4D5-F5D542D2D65B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0:39:57.314" v="1271" actId="11529"/>
          <pc:sldLayoutMkLst>
            <pc:docMk/>
            <pc:sldMasterMk cId="3515892240" sldId="2147483658"/>
            <pc:sldLayoutMk cId="3487327288" sldId="2147483695"/>
          </pc:sldLayoutMkLst>
          <pc:spChg chg="add del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2" creationId="{84C537AB-A760-DB32-2E9A-9B0FB1AF9B1B}"/>
            </ac:spMkLst>
          </pc:spChg>
          <pc:spChg chg="add del mod">
            <ac:chgData name="RODRIGO JOSÉ ALFARO VERGARA" userId="e3646333-dfc8-4ec8-9c9e-34f671d428bb" providerId="ADAL" clId="{E53A4077-585B-411E-B269-83282502F73C}" dt="2022-08-30T20:31:19.294" v="1169" actId="11529"/>
            <ac:spMkLst>
              <pc:docMk/>
              <pc:sldMasterMk cId="3515892240" sldId="2147483658"/>
              <pc:sldLayoutMk cId="3487327288" sldId="2147483695"/>
              <ac:spMk id="3" creationId="{0A148E92-B9AB-9992-2E41-8865B905DAB6}"/>
            </ac:spMkLst>
          </pc:spChg>
          <pc:spChg chg="add del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4" creationId="{D901316C-CF35-8D50-276C-27242117C831}"/>
            </ac:spMkLst>
          </pc:spChg>
          <pc:spChg chg="add mod">
            <ac:chgData name="RODRIGO JOSÉ ALFARO VERGARA" userId="e3646333-dfc8-4ec8-9c9e-34f671d428bb" providerId="ADAL" clId="{E53A4077-585B-411E-B269-83282502F73C}" dt="2022-08-30T20:39:57.314" v="1271" actId="11529"/>
            <ac:spMkLst>
              <pc:docMk/>
              <pc:sldMasterMk cId="3515892240" sldId="2147483658"/>
              <pc:sldLayoutMk cId="3487327288" sldId="2147483695"/>
              <ac:spMk id="5" creationId="{6BBD5429-0B37-8208-B348-41807AAEA6C1}"/>
            </ac:spMkLst>
          </pc:spChg>
        </pc:sldLayoutChg>
        <pc:sldLayoutChg chg="delSp modSp mod">
          <pc:chgData name="RODRIGO JOSÉ ALFARO VERGARA" userId="e3646333-dfc8-4ec8-9c9e-34f671d428bb" providerId="ADAL" clId="{E53A4077-585B-411E-B269-83282502F73C}" dt="2022-08-30T20:47:06.815" v="1294" actId="6014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E53A4077-585B-411E-B269-83282502F73C}" dt="2022-08-30T20:45:59.766" v="1289" actId="1076"/>
            <ac:spMkLst>
              <pc:docMk/>
              <pc:sldMasterMk cId="3515892240" sldId="2147483658"/>
              <pc:sldLayoutMk cId="1982192517" sldId="2147483696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0:46:28.445" v="1293" actId="14100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grpChg chg="del">
            <ac:chgData name="RODRIGO JOSÉ ALFARO VERGARA" userId="e3646333-dfc8-4ec8-9c9e-34f671d428bb" providerId="ADAL" clId="{E53A4077-585B-411E-B269-83282502F73C}" dt="2022-08-30T20:45:48.965" v="1287" actId="478"/>
            <ac:grpSpMkLst>
              <pc:docMk/>
              <pc:sldMasterMk cId="3515892240" sldId="2147483658"/>
              <pc:sldLayoutMk cId="1982192517" sldId="2147483696"/>
              <ac:grpSpMk id="15" creationId="{C47A1EE0-4011-3749-B01C-FC489EEDF880}"/>
            </ac:grpSpMkLst>
          </pc:grpChg>
        </pc:sldLayoutChg>
        <pc:sldLayoutChg chg="mod">
          <pc:chgData name="RODRIGO JOSÉ ALFARO VERGARA" userId="e3646333-dfc8-4ec8-9c9e-34f671d428bb" providerId="ADAL" clId="{E53A4077-585B-411E-B269-83282502F73C}" dt="2022-08-30T20:55:58.334" v="1561" actId="6014"/>
          <pc:sldLayoutMkLst>
            <pc:docMk/>
            <pc:sldMasterMk cId="3515892240" sldId="2147483658"/>
            <pc:sldLayoutMk cId="130754761" sldId="2147483697"/>
          </pc:sldLayoutMkLst>
        </pc:sldLayoutChg>
        <pc:sldLayoutChg chg="addSp delSp modSp mod">
          <pc:chgData name="RODRIGO JOSÉ ALFARO VERGARA" userId="e3646333-dfc8-4ec8-9c9e-34f671d428bb" providerId="ADAL" clId="{E53A4077-585B-411E-B269-83282502F73C}" dt="2022-08-30T21:00:26.413" v="1587" actId="6014"/>
          <pc:sldLayoutMkLst>
            <pc:docMk/>
            <pc:sldMasterMk cId="3515892240" sldId="2147483658"/>
            <pc:sldLayoutMk cId="1638224293" sldId="2147483698"/>
          </pc:sldLayoutMkLst>
          <pc:spChg chg="add del">
            <ac:chgData name="RODRIGO JOSÉ ALFARO VERGARA" userId="e3646333-dfc8-4ec8-9c9e-34f671d428bb" providerId="ADAL" clId="{E53A4077-585B-411E-B269-83282502F73C}" dt="2022-08-30T20:56:43.632" v="1563" actId="11529"/>
            <ac:spMkLst>
              <pc:docMk/>
              <pc:sldMasterMk cId="3515892240" sldId="2147483658"/>
              <pc:sldLayoutMk cId="1638224293" sldId="2147483698"/>
              <ac:spMk id="2" creationId="{AFA02EF3-656B-926F-0375-0C7AE8A9C079}"/>
            </ac:spMkLst>
          </pc:spChg>
          <pc:spChg chg="add mod">
            <ac:chgData name="RODRIGO JOSÉ ALFARO VERGARA" userId="e3646333-dfc8-4ec8-9c9e-34f671d428bb" providerId="ADAL" clId="{E53A4077-585B-411E-B269-83282502F73C}" dt="2022-08-30T20:56:47.170" v="1564" actId="1076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0:56:34.832" v="1562" actId="14100"/>
            <ac:spMkLst>
              <pc:docMk/>
              <pc:sldMasterMk cId="3515892240" sldId="2147483658"/>
              <pc:sldLayoutMk cId="1638224293" sldId="2147483698"/>
              <ac:spMk id="5" creationId="{6BBD5429-0B37-8208-B348-41807AAEA6C1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30T21:03:57.644" v="1620" actId="1076"/>
          <pc:sldLayoutMkLst>
            <pc:docMk/>
            <pc:sldMasterMk cId="3515892240" sldId="2147483658"/>
            <pc:sldLayoutMk cId="651587440" sldId="2147483699"/>
          </pc:sldLayoutMkLst>
          <pc:spChg chg="del">
            <ac:chgData name="RODRIGO JOSÉ ALFARO VERGARA" userId="e3646333-dfc8-4ec8-9c9e-34f671d428bb" providerId="ADAL" clId="{E53A4077-585B-411E-B269-83282502F73C}" dt="2022-08-30T21:03:44.814" v="1611" actId="478"/>
            <ac:spMkLst>
              <pc:docMk/>
              <pc:sldMasterMk cId="3515892240" sldId="2147483658"/>
              <pc:sldLayoutMk cId="651587440" sldId="2147483699"/>
              <ac:spMk id="3" creationId="{7AD227BA-177E-194C-E19C-2DE3168A4C5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4" creationId="{9DD46F8F-32F7-9073-BAA3-748E370B4252}"/>
            </ac:spMkLst>
          </pc:spChg>
          <pc:spChg chg="del">
            <ac:chgData name="RODRIGO JOSÉ ALFARO VERGARA" userId="e3646333-dfc8-4ec8-9c9e-34f671d428bb" providerId="ADAL" clId="{E53A4077-585B-411E-B269-83282502F73C}" dt="2022-08-30T21:03:47.074" v="1612" actId="478"/>
            <ac:spMkLst>
              <pc:docMk/>
              <pc:sldMasterMk cId="3515892240" sldId="2147483658"/>
              <pc:sldLayoutMk cId="651587440" sldId="2147483699"/>
              <ac:spMk id="5" creationId="{6BBD5429-0B37-8208-B348-41807AAEA6C1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6" creationId="{8DA69189-BD7D-E52B-E04E-12F5CA15FFD2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8" creationId="{978E7B79-615C-B223-15AD-6E9AE8A8C613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9" creationId="{B08D4487-F53A-1F98-BA8E-788D0EF185D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0" creationId="{64522AEB-BA7F-9086-DC87-B3D2ED20C487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2" creationId="{F01CC136-D736-8D29-467B-C9E793709A10}"/>
            </ac:spMkLst>
          </pc:spChg>
          <pc:spChg chg="mod">
            <ac:chgData name="RODRIGO JOSÉ ALFARO VERGARA" userId="e3646333-dfc8-4ec8-9c9e-34f671d428bb" providerId="ADAL" clId="{E53A4077-585B-411E-B269-83282502F73C}" dt="2022-08-30T21:03:47.226" v="1613"/>
            <ac:spMkLst>
              <pc:docMk/>
              <pc:sldMasterMk cId="3515892240" sldId="2147483658"/>
              <pc:sldLayoutMk cId="651587440" sldId="2147483699"/>
              <ac:spMk id="13" creationId="{69C74C55-E3F3-BBB7-41BA-AA9DBC0D5AA9}"/>
            </ac:spMkLst>
          </pc:spChg>
          <pc:spChg chg="mod">
            <ac:chgData name="RODRIGO JOSÉ ALFARO VERGARA" userId="e3646333-dfc8-4ec8-9c9e-34f671d428bb" providerId="ADAL" clId="{E53A4077-585B-411E-B269-83282502F73C}" dt="2022-08-30T21:03:57.644" v="1620" actId="1076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add mod">
            <ac:chgData name="RODRIGO JOSÉ ALFARO VERGARA" userId="e3646333-dfc8-4ec8-9c9e-34f671d428bb" providerId="ADAL" clId="{E53A4077-585B-411E-B269-83282502F73C}" dt="2022-08-30T21:03:47.226" v="1613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</pc:sldLayoutChg>
      </pc:sldMasterChg>
    </pc:docChg>
  </pc:docChgLst>
  <pc:docChgLst>
    <pc:chgData name="RODRIGO JOSÉ ALFARO VERGARA" userId="S::rjalfaro@uc.cl::e3646333-dfc8-4ec8-9c9e-34f671d428bb" providerId="AD" clId="Web-{50D714FA-B433-46E0-3E2D-B547DF22F79A}"/>
    <pc:docChg chg="modSld">
      <pc:chgData name="RODRIGO JOSÉ ALFARO VERGARA" userId="S::rjalfaro@uc.cl::e3646333-dfc8-4ec8-9c9e-34f671d428bb" providerId="AD" clId="Web-{50D714FA-B433-46E0-3E2D-B547DF22F79A}" dt="2022-10-30T15:16:42.763" v="10" actId="20577"/>
      <pc:docMkLst>
        <pc:docMk/>
      </pc:docMkLst>
      <pc:sldChg chg="modSp">
        <pc:chgData name="RODRIGO JOSÉ ALFARO VERGARA" userId="S::rjalfaro@uc.cl::e3646333-dfc8-4ec8-9c9e-34f671d428bb" providerId="AD" clId="Web-{50D714FA-B433-46E0-3E2D-B547DF22F79A}" dt="2022-10-30T15:14:49.587" v="4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50D714FA-B433-46E0-3E2D-B547DF22F79A}" dt="2022-10-30T15:14:49.587" v="4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50D714FA-B433-46E0-3E2D-B547DF22F79A}" dt="2022-10-30T15:16:42.763" v="10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50D714FA-B433-46E0-3E2D-B547DF22F79A}" dt="2022-10-30T15:16:42.763" v="10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C33B24A-9CFC-7A44-E93A-A77AAB5AD86F}"/>
    <pc:docChg chg="modSld">
      <pc:chgData name="RODRIGO JOSÉ ALFARO VERGARA" userId="S::rjalfaro@uc.cl::e3646333-dfc8-4ec8-9c9e-34f671d428bb" providerId="AD" clId="Web-{7C33B24A-9CFC-7A44-E93A-A77AAB5AD86F}" dt="2022-10-30T15:13:48.071" v="40" actId="20577"/>
      <pc:docMkLst>
        <pc:docMk/>
      </pc:docMkLst>
      <pc:sldChg chg="modSp">
        <pc:chgData name="RODRIGO JOSÉ ALFARO VERGARA" userId="S::rjalfaro@uc.cl::e3646333-dfc8-4ec8-9c9e-34f671d428bb" providerId="AD" clId="Web-{7C33B24A-9CFC-7A44-E93A-A77AAB5AD86F}" dt="2022-10-30T15:11:00.161" v="5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C33B24A-9CFC-7A44-E93A-A77AAB5AD86F}" dt="2022-10-30T15:11:00.161" v="5" actId="20577"/>
          <ac:spMkLst>
            <pc:docMk/>
            <pc:sldMk cId="3569716683" sldId="393"/>
            <ac:spMk id="4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1:54.006" v="19" actId="20577"/>
        <pc:sldMkLst>
          <pc:docMk/>
          <pc:sldMk cId="1157207672" sldId="418"/>
        </pc:sldMkLst>
        <pc:spChg chg="mod">
          <ac:chgData name="RODRIGO JOSÉ ALFARO VERGARA" userId="S::rjalfaro@uc.cl::e3646333-dfc8-4ec8-9c9e-34f671d428bb" providerId="AD" clId="Web-{7C33B24A-9CFC-7A44-E93A-A77AAB5AD86F}" dt="2022-10-30T15:11:54.006" v="19" actId="20577"/>
          <ac:spMkLst>
            <pc:docMk/>
            <pc:sldMk cId="1157207672" sldId="418"/>
            <ac:spMk id="9" creationId="{00000000-0000-0000-0000-000000000000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0:47.332" v="1" actId="20577"/>
        <pc:sldMkLst>
          <pc:docMk/>
          <pc:sldMk cId="314010136" sldId="437"/>
        </pc:sldMkLst>
        <pc:spChg chg="mod">
          <ac:chgData name="RODRIGO JOSÉ ALFARO VERGARA" userId="S::rjalfaro@uc.cl::e3646333-dfc8-4ec8-9c9e-34f671d428bb" providerId="AD" clId="Web-{7C33B24A-9CFC-7A44-E93A-A77AAB5AD86F}" dt="2022-10-30T15:10:44.816" v="0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0:47.332" v="1" actId="20577"/>
          <ac:spMkLst>
            <pc:docMk/>
            <pc:sldMk cId="314010136" sldId="437"/>
            <ac:spMk id="5" creationId="{DD1041E5-44AB-72FB-E05E-B01C4AFDEBD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48.071" v="40" actId="20577"/>
        <pc:sldMkLst>
          <pc:docMk/>
          <pc:sldMk cId="2819018909" sldId="449"/>
        </pc:sldMkLst>
        <pc:spChg chg="mod">
          <ac:chgData name="RODRIGO JOSÉ ALFARO VERGARA" userId="S::rjalfaro@uc.cl::e3646333-dfc8-4ec8-9c9e-34f671d428bb" providerId="AD" clId="Web-{7C33B24A-9CFC-7A44-E93A-A77AAB5AD86F}" dt="2022-10-30T15:13:36.540" v="35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2.462" v="37" actId="20577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48.071" v="40" actId="20577"/>
          <ac:spMkLst>
            <pc:docMk/>
            <pc:sldMk cId="2819018909" sldId="449"/>
            <ac:spMk id="5" creationId="{0D1E8756-6236-0771-82C6-11A5A0BAC117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07.445" v="30" actId="20577"/>
        <pc:sldMkLst>
          <pc:docMk/>
          <pc:sldMk cId="3293710805" sldId="463"/>
        </pc:sldMkLst>
        <pc:spChg chg="mod">
          <ac:chgData name="RODRIGO JOSÉ ALFARO VERGARA" userId="S::rjalfaro@uc.cl::e3646333-dfc8-4ec8-9c9e-34f671d428bb" providerId="AD" clId="Web-{7C33B24A-9CFC-7A44-E93A-A77AAB5AD86F}" dt="2022-10-30T15:13:07.445" v="30" actId="20577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S::rjalfaro@uc.cl::e3646333-dfc8-4ec8-9c9e-34f671d428bb" providerId="AD" clId="Web-{7C33B24A-9CFC-7A44-E93A-A77AAB5AD86F}" dt="2022-10-30T15:13:01.273" v="25" actId="20577"/>
          <ac:spMkLst>
            <pc:docMk/>
            <pc:sldMk cId="3293710805" sldId="463"/>
            <ac:spMk id="4" creationId="{FB9B64B5-07BE-5CC6-C99C-A13381853FFE}"/>
          </ac:spMkLst>
        </pc:spChg>
      </pc:sldChg>
      <pc:sldChg chg="modSp">
        <pc:chgData name="RODRIGO JOSÉ ALFARO VERGARA" userId="S::rjalfaro@uc.cl::e3646333-dfc8-4ec8-9c9e-34f671d428bb" providerId="AD" clId="Web-{7C33B24A-9CFC-7A44-E93A-A77AAB5AD86F}" dt="2022-10-30T15:13:19.696" v="33" actId="20577"/>
        <pc:sldMkLst>
          <pc:docMk/>
          <pc:sldMk cId="3506274330" sldId="464"/>
        </pc:sldMkLst>
        <pc:spChg chg="mod">
          <ac:chgData name="RODRIGO JOSÉ ALFARO VERGARA" userId="S::rjalfaro@uc.cl::e3646333-dfc8-4ec8-9c9e-34f671d428bb" providerId="AD" clId="Web-{7C33B24A-9CFC-7A44-E93A-A77AAB5AD86F}" dt="2022-10-30T15:13:19.696" v="33" actId="20577"/>
          <ac:spMkLst>
            <pc:docMk/>
            <pc:sldMk cId="3506274330" sldId="464"/>
            <ac:spMk id="4" creationId="{C9748015-8DF6-7E19-B0B4-9FF1C9B3049E}"/>
          </ac:spMkLst>
        </pc:spChg>
      </pc:sldChg>
    </pc:docChg>
  </pc:docChgLst>
  <pc:docChgLst>
    <pc:chgData name="RODRIGO JOSÉ ALFARO VERGARA" userId="S::rjalfaro@uc.cl::e3646333-dfc8-4ec8-9c9e-34f671d428bb" providerId="AD" clId="Web-{7FF1E7C2-9610-241C-32DF-FB1DD0D6B159}"/>
    <pc:docChg chg="modSld">
      <pc:chgData name="RODRIGO JOSÉ ALFARO VERGARA" userId="S::rjalfaro@uc.cl::e3646333-dfc8-4ec8-9c9e-34f671d428bb" providerId="AD" clId="Web-{7FF1E7C2-9610-241C-32DF-FB1DD0D6B159}" dt="2022-09-14T12:25:22.974" v="6" actId="20577"/>
      <pc:docMkLst>
        <pc:docMk/>
      </pc:docMkLst>
      <pc:sldChg chg="modSp">
        <pc:chgData name="RODRIGO JOSÉ ALFARO VERGARA" userId="S::rjalfaro@uc.cl::e3646333-dfc8-4ec8-9c9e-34f671d428bb" providerId="AD" clId="Web-{7FF1E7C2-9610-241C-32DF-FB1DD0D6B159}" dt="2022-09-14T12:25:22.974" v="6" actId="20577"/>
        <pc:sldMkLst>
          <pc:docMk/>
          <pc:sldMk cId="3569716683" sldId="393"/>
        </pc:sldMkLst>
        <pc:spChg chg="mod">
          <ac:chgData name="RODRIGO JOSÉ ALFARO VERGARA" userId="S::rjalfaro@uc.cl::e3646333-dfc8-4ec8-9c9e-34f671d428bb" providerId="AD" clId="Web-{7FF1E7C2-9610-241C-32DF-FB1DD0D6B159}" dt="2022-09-14T12:25:22.974" v="6" actId="20577"/>
          <ac:spMkLst>
            <pc:docMk/>
            <pc:sldMk cId="3569716683" sldId="393"/>
            <ac:spMk id="4" creationId="{00000000-0000-0000-0000-000000000000}"/>
          </ac:spMkLst>
        </pc:spChg>
      </pc:sldChg>
    </pc:docChg>
  </pc:docChgLst>
  <pc:docChgLst>
    <pc:chgData name="RODRIGO JOSÉ ALFARO VERGARA" userId="e3646333-dfc8-4ec8-9c9e-34f671d428bb" providerId="ADAL" clId="{54BE5453-40E8-433F-BF5D-9148B261F05C}"/>
    <pc:docChg chg="custSel modSld">
      <pc:chgData name="RODRIGO JOSÉ ALFARO VERGARA" userId="e3646333-dfc8-4ec8-9c9e-34f671d428bb" providerId="ADAL" clId="{54BE5453-40E8-433F-BF5D-9148B261F05C}" dt="2022-09-09T19:17:37.500" v="3"/>
      <pc:docMkLst>
        <pc:docMk/>
      </pc:docMkLst>
      <pc:sldChg chg="addSp delSp modSp mod">
        <pc:chgData name="RODRIGO JOSÉ ALFARO VERGARA" userId="e3646333-dfc8-4ec8-9c9e-34f671d428bb" providerId="ADAL" clId="{54BE5453-40E8-433F-BF5D-9148B261F05C}" dt="2022-09-09T19:17:32.210" v="1"/>
        <pc:sldMkLst>
          <pc:docMk/>
          <pc:sldMk cId="362584373" sldId="382"/>
        </pc:sldMkLst>
        <pc:cxnChg chg="add mod">
          <ac:chgData name="RODRIGO JOSÉ ALFARO VERGARA" userId="e3646333-dfc8-4ec8-9c9e-34f671d428bb" providerId="ADAL" clId="{54BE5453-40E8-433F-BF5D-9148B261F05C}" dt="2022-09-09T19:17:32.210" v="1"/>
          <ac:cxnSpMkLst>
            <pc:docMk/>
            <pc:sldMk cId="362584373" sldId="382"/>
            <ac:cxnSpMk id="3" creationId="{AE522D4A-92B1-C165-205E-AAE62E9CC178}"/>
          </ac:cxnSpMkLst>
        </pc:cxnChg>
        <pc:cxnChg chg="del">
          <ac:chgData name="RODRIGO JOSÉ ALFARO VERGARA" userId="e3646333-dfc8-4ec8-9c9e-34f671d428bb" providerId="ADAL" clId="{54BE5453-40E8-433F-BF5D-9148B261F05C}" dt="2022-09-09T19:17:32.030" v="0" actId="478"/>
          <ac:cxnSpMkLst>
            <pc:docMk/>
            <pc:sldMk cId="362584373" sldId="382"/>
            <ac:cxnSpMk id="7" creationId="{00000000-0000-0000-0000-000000000000}"/>
          </ac:cxnSpMkLst>
        </pc:cxnChg>
      </pc:sldChg>
      <pc:sldChg chg="addSp delSp modSp mod">
        <pc:chgData name="RODRIGO JOSÉ ALFARO VERGARA" userId="e3646333-dfc8-4ec8-9c9e-34f671d428bb" providerId="ADAL" clId="{54BE5453-40E8-433F-BF5D-9148B261F05C}" dt="2022-09-09T19:17:37.500" v="3"/>
        <pc:sldMkLst>
          <pc:docMk/>
          <pc:sldMk cId="731291185" sldId="383"/>
        </pc:sldMkLst>
        <pc:cxnChg chg="add mod">
          <ac:chgData name="RODRIGO JOSÉ ALFARO VERGARA" userId="e3646333-dfc8-4ec8-9c9e-34f671d428bb" providerId="ADAL" clId="{54BE5453-40E8-433F-BF5D-9148B261F05C}" dt="2022-09-09T19:17:37.500" v="3"/>
          <ac:cxnSpMkLst>
            <pc:docMk/>
            <pc:sldMk cId="731291185" sldId="383"/>
            <ac:cxnSpMk id="3" creationId="{291F83BF-53B8-E40E-573F-A749E8262B74}"/>
          </ac:cxnSpMkLst>
        </pc:cxnChg>
        <pc:cxnChg chg="del">
          <ac:chgData name="RODRIGO JOSÉ ALFARO VERGARA" userId="e3646333-dfc8-4ec8-9c9e-34f671d428bb" providerId="ADAL" clId="{54BE5453-40E8-433F-BF5D-9148B261F05C}" dt="2022-09-09T19:17:36.720" v="2" actId="21"/>
          <ac:cxnSpMkLst>
            <pc:docMk/>
            <pc:sldMk cId="731291185" sldId="383"/>
            <ac:cxnSpMk id="13" creationId="{00000000-0000-0000-0000-000000000000}"/>
          </ac:cxnSpMkLst>
        </pc:cxnChg>
      </pc:sldChg>
    </pc:docChg>
  </pc:docChgLst>
  <pc:docChgLst>
    <pc:chgData name="RODRIGO JOSÉ ALFARO VERGARA" userId="e3646333-dfc8-4ec8-9c9e-34f671d428bb" providerId="ADAL" clId="{A0EEA725-05E7-4EBF-8C46-FAC6088AA204}"/>
    <pc:docChg chg="undo redo custSel addSld delSld modSld modMainMaster">
      <pc:chgData name="RODRIGO JOSÉ ALFARO VERGARA" userId="e3646333-dfc8-4ec8-9c9e-34f671d428bb" providerId="ADAL" clId="{A0EEA725-05E7-4EBF-8C46-FAC6088AA204}" dt="2022-09-02T20:08:54.465" v="618" actId="20577"/>
      <pc:docMkLst>
        <pc:docMk/>
      </pc:docMkLst>
      <pc:sldChg chg="addSp delSp modSp mod">
        <pc:chgData name="RODRIGO JOSÉ ALFARO VERGARA" userId="e3646333-dfc8-4ec8-9c9e-34f671d428bb" providerId="ADAL" clId="{A0EEA725-05E7-4EBF-8C46-FAC6088AA204}" dt="2022-09-02T14:26:11.785" v="304" actId="1036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0EEA725-05E7-4EBF-8C46-FAC6088AA204}" dt="2022-09-02T14:26:11.785" v="304" actId="1036"/>
          <ac:spMkLst>
            <pc:docMk/>
            <pc:sldMk cId="391246093" sldId="361"/>
            <ac:spMk id="3" creationId="{1353F689-2E51-BF4F-AE47-7CEB7CC4C52A}"/>
          </ac:spMkLst>
        </pc:spChg>
        <pc:picChg chg="add del mod">
          <ac:chgData name="RODRIGO JOSÉ ALFARO VERGARA" userId="e3646333-dfc8-4ec8-9c9e-34f671d428bb" providerId="ADAL" clId="{A0EEA725-05E7-4EBF-8C46-FAC6088AA204}" dt="2022-09-02T14:04:00.780" v="94" actId="478"/>
          <ac:picMkLst>
            <pc:docMk/>
            <pc:sldMk cId="391246093" sldId="361"/>
            <ac:picMk id="2" creationId="{BB2C034B-318B-46DC-594D-206EB8FB2403}"/>
          </ac:picMkLst>
        </pc:picChg>
        <pc:picChg chg="mod">
          <ac:chgData name="RODRIGO JOSÉ ALFARO VERGARA" userId="e3646333-dfc8-4ec8-9c9e-34f671d428bb" providerId="ADAL" clId="{A0EEA725-05E7-4EBF-8C46-FAC6088AA204}" dt="2022-09-02T14:03:48.463" v="92" actId="1076"/>
          <ac:picMkLst>
            <pc:docMk/>
            <pc:sldMk cId="391246093" sldId="361"/>
            <ac:picMk id="10" creationId="{FA641DB3-7BA7-032A-E958-8B0F7D4A1A60}"/>
          </ac:picMkLst>
        </pc:picChg>
        <pc:picChg chg="mod">
          <ac:chgData name="RODRIGO JOSÉ ALFARO VERGARA" userId="e3646333-dfc8-4ec8-9c9e-34f671d428bb" providerId="ADAL" clId="{A0EEA725-05E7-4EBF-8C46-FAC6088AA204}" dt="2022-09-02T14:25:44.487" v="294" actId="1076"/>
          <ac:picMkLst>
            <pc:docMk/>
            <pc:sldMk cId="391246093" sldId="361"/>
            <ac:picMk id="11" creationId="{D9565271-6075-6416-5D85-01910F637943}"/>
          </ac:picMkLst>
        </pc:picChg>
        <pc:picChg chg="mod">
          <ac:chgData name="RODRIGO JOSÉ ALFARO VERGARA" userId="e3646333-dfc8-4ec8-9c9e-34f671d428bb" providerId="ADAL" clId="{A0EEA725-05E7-4EBF-8C46-FAC6088AA204}" dt="2022-09-02T14:03:58.550" v="93" actId="14100"/>
          <ac:picMkLst>
            <pc:docMk/>
            <pc:sldMk cId="391246093" sldId="361"/>
            <ac:picMk id="16" creationId="{EAAA1EC6-3DBD-A526-B531-4008637D7782}"/>
          </ac:picMkLst>
        </pc:picChg>
        <pc:cxnChg chg="mod">
          <ac:chgData name="RODRIGO JOSÉ ALFARO VERGARA" userId="e3646333-dfc8-4ec8-9c9e-34f671d428bb" providerId="ADAL" clId="{A0EEA725-05E7-4EBF-8C46-FAC6088AA204}" dt="2022-09-02T14:26:11.785" v="304" actId="103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14:24:33.001" v="289" actId="1035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0EEA725-05E7-4EBF-8C46-FAC6088AA204}" dt="2022-09-02T14:24:23.332" v="283" actId="1035"/>
          <ac:spMkLst>
            <pc:docMk/>
            <pc:sldMk cId="1725035958" sldId="365"/>
            <ac:spMk id="5" creationId="{5A0C3911-77C7-FE6D-EBA1-39EC3596038F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7" creationId="{85CC31B7-AEE2-777C-8729-DB88667B4E14}"/>
          </ac:spMkLst>
        </pc:spChg>
        <pc:spChg chg="mod">
          <ac:chgData name="RODRIGO JOSÉ ALFARO VERGARA" userId="e3646333-dfc8-4ec8-9c9e-34f671d428bb" providerId="ADAL" clId="{A0EEA725-05E7-4EBF-8C46-FAC6088AA204}" dt="2022-09-02T14:24:33.001" v="289" actId="1035"/>
          <ac:spMkLst>
            <pc:docMk/>
            <pc:sldMk cId="1725035958" sldId="365"/>
            <ac:spMk id="8" creationId="{355060AF-983B-E6FD-3757-CD1B70A2241D}"/>
          </ac:spMkLst>
        </pc:spChg>
      </pc:sldChg>
      <pc:sldChg chg="modSp mod">
        <pc:chgData name="RODRIGO JOSÉ ALFARO VERGARA" userId="e3646333-dfc8-4ec8-9c9e-34f671d428bb" providerId="ADAL" clId="{A0EEA725-05E7-4EBF-8C46-FAC6088AA204}" dt="2022-09-02T14:10:10.370" v="193" actId="1076"/>
        <pc:sldMkLst>
          <pc:docMk/>
          <pc:sldMk cId="3363743214" sldId="366"/>
        </pc:sldMkLst>
        <pc:grpChg chg="mod">
          <ac:chgData name="RODRIGO JOSÉ ALFARO VERGARA" userId="e3646333-dfc8-4ec8-9c9e-34f671d428bb" providerId="ADAL" clId="{A0EEA725-05E7-4EBF-8C46-FAC6088AA204}" dt="2022-09-02T14:10:10.370" v="193" actId="1076"/>
          <ac:grpSpMkLst>
            <pc:docMk/>
            <pc:sldMk cId="3363743214" sldId="366"/>
            <ac:grpSpMk id="19" creationId="{220C7939-D842-280E-016B-0C61A21322EC}"/>
          </ac:grpSpMkLst>
        </pc:grpChg>
      </pc:sldChg>
      <pc:sldChg chg="addSp delSp modSp mod">
        <pc:chgData name="RODRIGO JOSÉ ALFARO VERGARA" userId="e3646333-dfc8-4ec8-9c9e-34f671d428bb" providerId="ADAL" clId="{A0EEA725-05E7-4EBF-8C46-FAC6088AA204}" dt="2022-09-02T14:16:24.355" v="234" actId="1035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6" creationId="{82723A39-8915-27AD-C248-18496EEF61C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7" creationId="{EDBCFD15-D414-1A10-3564-4ACDB4C9A5EE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8" creationId="{AEEC968B-79FE-F507-EC05-34BA5C049D36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29" creationId="{6E209339-466B-34B2-8E50-4273B516F615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0" creationId="{9D18E753-0F22-276D-7FCF-E33299A147B3}"/>
          </ac:spMkLst>
        </pc:spChg>
        <pc:spChg chg="mod">
          <ac:chgData name="RODRIGO JOSÉ ALFARO VERGARA" userId="e3646333-dfc8-4ec8-9c9e-34f671d428bb" providerId="ADAL" clId="{A0EEA725-05E7-4EBF-8C46-FAC6088AA204}" dt="2022-09-02T14:16:24.355" v="234" actId="1035"/>
          <ac:spMkLst>
            <pc:docMk/>
            <pc:sldMk cId="4275541860" sldId="374"/>
            <ac:spMk id="31" creationId="{9FA9CDBA-4CD3-F33C-DC96-717E20819558}"/>
          </ac:spMkLst>
        </pc:spChg>
        <pc:graphicFrameChg chg="mod">
          <ac:chgData name="RODRIGO JOSÉ ALFARO VERGARA" userId="e3646333-dfc8-4ec8-9c9e-34f671d428bb" providerId="ADAL" clId="{A0EEA725-05E7-4EBF-8C46-FAC6088AA204}" dt="2022-09-02T14:16:24.355" v="234" actId="1035"/>
          <ac:graphicFrameMkLst>
            <pc:docMk/>
            <pc:sldMk cId="4275541860" sldId="374"/>
            <ac:graphicFrameMk id="13" creationId="{485A1EAE-2996-C70D-04E0-138056B494BF}"/>
          </ac:graphicFrameMkLst>
        </pc:graphicFrameChg>
        <pc:picChg chg="add del">
          <ac:chgData name="RODRIGO JOSÉ ALFARO VERGARA" userId="e3646333-dfc8-4ec8-9c9e-34f671d428bb" providerId="ADAL" clId="{A0EEA725-05E7-4EBF-8C46-FAC6088AA204}" dt="2022-09-02T14:16:17.644" v="222" actId="478"/>
          <ac:picMkLst>
            <pc:docMk/>
            <pc:sldMk cId="4275541860" sldId="374"/>
            <ac:picMk id="35" creationId="{7E178663-4F7F-BF3F-90AD-E1D0232643EE}"/>
          </ac:picMkLst>
        </pc:picChg>
        <pc:picChg chg="del">
          <ac:chgData name="RODRIGO JOSÉ ALFARO VERGARA" userId="e3646333-dfc8-4ec8-9c9e-34f671d428bb" providerId="ADAL" clId="{A0EEA725-05E7-4EBF-8C46-FAC6088AA204}" dt="2022-09-02T14:15:57.484" v="214" actId="478"/>
          <ac:picMkLst>
            <pc:docMk/>
            <pc:sldMk cId="4275541860" sldId="374"/>
            <ac:picMk id="37" creationId="{B8E788F8-10B7-560A-72A6-609EE43DF4F2}"/>
          </ac:picMkLst>
        </pc:picChg>
      </pc:sldChg>
      <pc:sldChg chg="addSp delSp modSp mod">
        <pc:chgData name="RODRIGO JOSÉ ALFARO VERGARA" userId="e3646333-dfc8-4ec8-9c9e-34f671d428bb" providerId="ADAL" clId="{A0EEA725-05E7-4EBF-8C46-FAC6088AA204}" dt="2022-09-02T14:26:22.211" v="314" actId="1036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0EEA725-05E7-4EBF-8C46-FAC6088AA204}" dt="2022-09-02T14:26:22.211" v="314" actId="1036"/>
          <ac:spMkLst>
            <pc:docMk/>
            <pc:sldMk cId="1451576717" sldId="376"/>
            <ac:spMk id="3" creationId="{1353F689-2E51-BF4F-AE47-7CEB7CC4C52A}"/>
          </ac:spMkLst>
        </pc:spChg>
        <pc:spChg chg="add mod">
          <ac:chgData name="RODRIGO JOSÉ ALFARO VERGARA" userId="e3646333-dfc8-4ec8-9c9e-34f671d428bb" providerId="ADAL" clId="{A0EEA725-05E7-4EBF-8C46-FAC6088AA204}" dt="2022-09-02T14:26:19.423" v="306" actId="571"/>
          <ac:spMkLst>
            <pc:docMk/>
            <pc:sldMk cId="1451576717" sldId="376"/>
            <ac:spMk id="5" creationId="{87871034-E7F4-1942-FB5B-379918F2D58E}"/>
          </ac:spMkLst>
        </pc:spChg>
        <pc:picChg chg="add mod">
          <ac:chgData name="RODRIGO JOSÉ ALFARO VERGARA" userId="e3646333-dfc8-4ec8-9c9e-34f671d428bb" providerId="ADAL" clId="{A0EEA725-05E7-4EBF-8C46-FAC6088AA204}" dt="2022-09-02T14:04:08.364" v="96"/>
          <ac:picMkLst>
            <pc:docMk/>
            <pc:sldMk cId="1451576717" sldId="376"/>
            <ac:picMk id="2" creationId="{B9B92937-1D71-3F57-CEBA-922C3607F91F}"/>
          </ac:picMkLst>
        </pc:picChg>
        <pc:picChg chg="add mod">
          <ac:chgData name="RODRIGO JOSÉ ALFARO VERGARA" userId="e3646333-dfc8-4ec8-9c9e-34f671d428bb" providerId="ADAL" clId="{A0EEA725-05E7-4EBF-8C46-FAC6088AA204}" dt="2022-09-02T14:25:54.892" v="296"/>
          <ac:picMkLst>
            <pc:docMk/>
            <pc:sldMk cId="1451576717" sldId="376"/>
            <ac:picMk id="4" creationId="{7669BF60-442D-0348-8311-B876BFB71EEF}"/>
          </ac:picMkLst>
        </pc:picChg>
        <pc:picChg chg="del mod">
          <ac:chgData name="RODRIGO JOSÉ ALFARO VERGARA" userId="e3646333-dfc8-4ec8-9c9e-34f671d428bb" providerId="ADAL" clId="{A0EEA725-05E7-4EBF-8C46-FAC6088AA204}" dt="2022-09-02T14:25:54.762" v="295" actId="478"/>
          <ac:picMkLst>
            <pc:docMk/>
            <pc:sldMk cId="1451576717" sldId="376"/>
            <ac:picMk id="11" creationId="{D9565271-6075-6416-5D85-01910F637943}"/>
          </ac:picMkLst>
        </pc:picChg>
        <pc:picChg chg="del">
          <ac:chgData name="RODRIGO JOSÉ ALFARO VERGARA" userId="e3646333-dfc8-4ec8-9c9e-34f671d428bb" providerId="ADAL" clId="{A0EEA725-05E7-4EBF-8C46-FAC6088AA204}" dt="2022-09-02T14:04:08.279" v="95" actId="478"/>
          <ac:picMkLst>
            <pc:docMk/>
            <pc:sldMk cId="1451576717" sldId="376"/>
            <ac:picMk id="16" creationId="{EAAA1EC6-3DBD-A526-B531-4008637D7782}"/>
          </ac:picMkLst>
        </pc:picChg>
        <pc:cxnChg chg="add mod">
          <ac:chgData name="RODRIGO JOSÉ ALFARO VERGARA" userId="e3646333-dfc8-4ec8-9c9e-34f671d428bb" providerId="ADAL" clId="{A0EEA725-05E7-4EBF-8C46-FAC6088AA204}" dt="2022-09-02T14:26:19.423" v="306" actId="571"/>
          <ac:cxnSpMkLst>
            <pc:docMk/>
            <pc:sldMk cId="1451576717" sldId="376"/>
            <ac:cxnSpMk id="6" creationId="{7726B9E7-CFEF-6236-3DA8-11C7D71682FD}"/>
          </ac:cxnSpMkLst>
        </pc:cxnChg>
        <pc:cxnChg chg="mod">
          <ac:chgData name="RODRIGO JOSÉ ALFARO VERGARA" userId="e3646333-dfc8-4ec8-9c9e-34f671d428bb" providerId="ADAL" clId="{A0EEA725-05E7-4EBF-8C46-FAC6088AA204}" dt="2022-09-02T14:26:22.211" v="314" actId="1036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delSp modSp mod">
        <pc:chgData name="RODRIGO JOSÉ ALFARO VERGARA" userId="e3646333-dfc8-4ec8-9c9e-34f671d428bb" providerId="ADAL" clId="{A0EEA725-05E7-4EBF-8C46-FAC6088AA204}" dt="2022-09-02T17:06:22.778" v="485" actId="1035"/>
        <pc:sldMkLst>
          <pc:docMk/>
          <pc:sldMk cId="362584373" sldId="382"/>
        </pc:sldMkLst>
        <pc:spChg chg="mod">
          <ac:chgData name="RODRIGO JOSÉ ALFARO VERGARA" userId="e3646333-dfc8-4ec8-9c9e-34f671d428bb" providerId="ADAL" clId="{A0EEA725-05E7-4EBF-8C46-FAC6088AA204}" dt="2022-09-02T17:06:22.778" v="485" actId="1035"/>
          <ac:spMkLst>
            <pc:docMk/>
            <pc:sldMk cId="362584373" sldId="382"/>
            <ac:spMk id="2" creationId="{621656E6-8892-BE56-1EAB-394A0D8E8A94}"/>
          </ac:spMkLst>
        </pc:spChg>
        <pc:spChg chg="del">
          <ac:chgData name="RODRIGO JOSÉ ALFARO VERGARA" userId="e3646333-dfc8-4ec8-9c9e-34f671d428bb" providerId="ADAL" clId="{A0EEA725-05E7-4EBF-8C46-FAC6088AA204}" dt="2022-09-02T15:38:51.585" v="315" actId="478"/>
          <ac:spMkLst>
            <pc:docMk/>
            <pc:sldMk cId="362584373" sldId="382"/>
            <ac:spMk id="3" creationId="{6563E559-4C33-8FAD-D063-2D9186F191AD}"/>
          </ac:spMkLst>
        </pc:spChg>
      </pc:sldChg>
      <pc:sldChg chg="delSp modSp mod">
        <pc:chgData name="RODRIGO JOSÉ ALFARO VERGARA" userId="e3646333-dfc8-4ec8-9c9e-34f671d428bb" providerId="ADAL" clId="{A0EEA725-05E7-4EBF-8C46-FAC6088AA204}" dt="2022-09-02T17:08:56.840" v="488" actId="1036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0EEA725-05E7-4EBF-8C46-FAC6088AA204}" dt="2022-09-02T17:08:56.840" v="488" actId="1036"/>
          <ac:spMkLst>
            <pc:docMk/>
            <pc:sldMk cId="731291185" sldId="383"/>
            <ac:spMk id="2" creationId="{43FECBCE-5F5F-D480-1131-4A7BED4FB8BE}"/>
          </ac:spMkLst>
        </pc:spChg>
        <pc:spChg chg="del">
          <ac:chgData name="RODRIGO JOSÉ ALFARO VERGARA" userId="e3646333-dfc8-4ec8-9c9e-34f671d428bb" providerId="ADAL" clId="{A0EEA725-05E7-4EBF-8C46-FAC6088AA204}" dt="2022-09-02T17:05:38.570" v="468" actId="478"/>
          <ac:spMkLst>
            <pc:docMk/>
            <pc:sldMk cId="731291185" sldId="383"/>
            <ac:spMk id="3" creationId="{2A2F056B-3BE2-2660-27BF-B2ECF127C76E}"/>
          </ac:spMkLst>
        </pc:spChg>
      </pc:sldChg>
      <pc:sldChg chg="delSp mod">
        <pc:chgData name="RODRIGO JOSÉ ALFARO VERGARA" userId="e3646333-dfc8-4ec8-9c9e-34f671d428bb" providerId="ADAL" clId="{A0EEA725-05E7-4EBF-8C46-FAC6088AA204}" dt="2022-09-02T19:51:33.956" v="602" actId="478"/>
        <pc:sldMkLst>
          <pc:docMk/>
          <pc:sldMk cId="3243407018" sldId="384"/>
        </pc:sldMkLst>
        <pc:spChg chg="del">
          <ac:chgData name="RODRIGO JOSÉ ALFARO VERGARA" userId="e3646333-dfc8-4ec8-9c9e-34f671d428bb" providerId="ADAL" clId="{A0EEA725-05E7-4EBF-8C46-FAC6088AA204}" dt="2022-09-02T19:51:33.956" v="602" actId="478"/>
          <ac:spMkLst>
            <pc:docMk/>
            <pc:sldMk cId="3243407018" sldId="384"/>
            <ac:spMk id="3" creationId="{003D728C-1059-AD4B-036B-546E2CF9B9EA}"/>
          </ac:spMkLst>
        </pc:spChg>
      </pc:sldChg>
      <pc:sldChg chg="addSp delSp modSp del">
        <pc:chgData name="RODRIGO JOSÉ ALFARO VERGARA" userId="e3646333-dfc8-4ec8-9c9e-34f671d428bb" providerId="ADAL" clId="{A0EEA725-05E7-4EBF-8C46-FAC6088AA204}" dt="2022-09-02T12:54:22.518" v="17" actId="47"/>
        <pc:sldMkLst>
          <pc:docMk/>
          <pc:sldMk cId="3034597097" sldId="386"/>
        </pc:sldMkLst>
        <pc:spChg chg="add del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2" creationId="{00000000-0000-0000-0000-000000000000}"/>
          </ac:spMkLst>
        </pc:spChg>
        <pc:spChg chg="add del mod">
          <ac:chgData name="RODRIGO JOSÉ ALFARO VERGARA" userId="e3646333-dfc8-4ec8-9c9e-34f671d428bb" providerId="ADAL" clId="{A0EEA725-05E7-4EBF-8C46-FAC6088AA204}" dt="2022-09-02T12:53:46.189" v="5" actId="21"/>
          <ac:spMkLst>
            <pc:docMk/>
            <pc:sldMk cId="3034597097" sldId="386"/>
            <ac:spMk id="3" creationId="{D1735D44-00E6-6AC8-3F20-46BD6BD49A79}"/>
          </ac:spMkLst>
        </pc:sp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6" creationId="{1E2C4E9B-CD28-4B21-3A4B-93010BD9D11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7" creationId="{B3DB6A4F-CFB8-E484-AA90-EBF7AC6A2741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8" creationId="{D0FC2FC7-02B0-8D35-32C7-3092EB1798F8}"/>
          </ac:picMkLst>
        </pc:picChg>
        <pc:picChg chg="add del">
          <ac:chgData name="RODRIGO JOSÉ ALFARO VERGARA" userId="e3646333-dfc8-4ec8-9c9e-34f671d428bb" providerId="ADAL" clId="{A0EEA725-05E7-4EBF-8C46-FAC6088AA204}" dt="2022-09-02T12:53:46.189" v="5" actId="21"/>
          <ac:picMkLst>
            <pc:docMk/>
            <pc:sldMk cId="3034597097" sldId="386"/>
            <ac:picMk id="19" creationId="{45A37137-B86D-2E97-3383-CEA667FE0C8D}"/>
          </ac:picMkLst>
        </pc:picChg>
        <pc:cxnChg chg="add del">
          <ac:chgData name="RODRIGO JOSÉ ALFARO VERGARA" userId="e3646333-dfc8-4ec8-9c9e-34f671d428bb" providerId="ADAL" clId="{A0EEA725-05E7-4EBF-8C46-FAC6088AA204}" dt="2022-09-02T12:53:46.189" v="5" actId="21"/>
          <ac:cxnSpMkLst>
            <pc:docMk/>
            <pc:sldMk cId="3034597097" sldId="386"/>
            <ac:cxnSpMk id="20" creationId="{EB20BF48-F95B-7AB7-90FE-F4C9E1EFE8E7}"/>
          </ac:cxnSpMkLst>
        </pc:cxnChg>
      </pc:sldChg>
      <pc:sldChg chg="modSp mod">
        <pc:chgData name="RODRIGO JOSÉ ALFARO VERGARA" userId="e3646333-dfc8-4ec8-9c9e-34f671d428bb" providerId="ADAL" clId="{A0EEA725-05E7-4EBF-8C46-FAC6088AA204}" dt="2022-09-02T20:08:54.465" v="618" actId="20577"/>
        <pc:sldMkLst>
          <pc:docMk/>
          <pc:sldMk cId="2767078916" sldId="389"/>
        </pc:sldMkLst>
        <pc:spChg chg="mod">
          <ac:chgData name="RODRIGO JOSÉ ALFARO VERGARA" userId="e3646333-dfc8-4ec8-9c9e-34f671d428bb" providerId="ADAL" clId="{A0EEA725-05E7-4EBF-8C46-FAC6088AA204}" dt="2022-09-02T20:08:46.871" v="607" actId="20577"/>
          <ac:spMkLst>
            <pc:docMk/>
            <pc:sldMk cId="2767078916" sldId="389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49.960" v="612" actId="20577"/>
          <ac:spMkLst>
            <pc:docMk/>
            <pc:sldMk cId="2767078916" sldId="389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20:08:54.465" v="618" actId="20577"/>
          <ac:spMkLst>
            <pc:docMk/>
            <pc:sldMk cId="2767078916" sldId="389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0EEA725-05E7-4EBF-8C46-FAC6088AA204}" dt="2022-09-02T14:22:31.312" v="268" actId="1036"/>
          <ac:spMkLst>
            <pc:docMk/>
            <pc:sldMk cId="2767078916" sldId="389"/>
            <ac:spMk id="7" creationId="{6847B968-501B-96CF-D742-1AF8D6B6E5B3}"/>
          </ac:spMkLst>
        </pc:spChg>
      </pc:sldChg>
      <pc:sldChg chg="add del">
        <pc:chgData name="RODRIGO JOSÉ ALFARO VERGARA" userId="e3646333-dfc8-4ec8-9c9e-34f671d428bb" providerId="ADAL" clId="{A0EEA725-05E7-4EBF-8C46-FAC6088AA204}" dt="2022-09-02T17:18:37.578" v="592" actId="47"/>
        <pc:sldMkLst>
          <pc:docMk/>
          <pc:sldMk cId="2166367143" sldId="392"/>
        </pc:sldMkLst>
      </pc:sldChg>
      <pc:sldChg chg="modSp mod">
        <pc:chgData name="RODRIGO JOSÉ ALFARO VERGARA" userId="e3646333-dfc8-4ec8-9c9e-34f671d428bb" providerId="ADAL" clId="{A0EEA725-05E7-4EBF-8C46-FAC6088AA204}" dt="2022-09-02T17:10:49.126" v="489" actId="14100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0EEA725-05E7-4EBF-8C46-FAC6088AA204}" dt="2022-09-02T17:10:49.126" v="489" actId="14100"/>
          <ac:spMkLst>
            <pc:docMk/>
            <pc:sldMk cId="3569716683" sldId="393"/>
            <ac:spMk id="3" creationId="{00000000-0000-0000-0000-000000000000}"/>
          </ac:spMkLst>
        </pc:spChg>
      </pc:sldChg>
      <pc:sldChg chg="addSp delSp modSp new mod">
        <pc:chgData name="RODRIGO JOSÉ ALFARO VERGARA" userId="e3646333-dfc8-4ec8-9c9e-34f671d428bb" providerId="ADAL" clId="{A0EEA725-05E7-4EBF-8C46-FAC6088AA204}" dt="2022-09-02T17:02:43.139" v="467" actId="1038"/>
        <pc:sldMkLst>
          <pc:docMk/>
          <pc:sldMk cId="2835724134" sldId="394"/>
        </pc:sldMkLst>
        <pc:spChg chg="del">
          <ac:chgData name="RODRIGO JOSÉ ALFARO VERGARA" userId="e3646333-dfc8-4ec8-9c9e-34f671d428bb" providerId="ADAL" clId="{A0EEA725-05E7-4EBF-8C46-FAC6088AA204}" dt="2022-09-02T12:53:37.818" v="3" actId="478"/>
          <ac:spMkLst>
            <pc:docMk/>
            <pc:sldMk cId="2835724134" sldId="394"/>
            <ac:spMk id="2" creationId="{04F1D465-F2D8-00CA-BBA1-3065DF2993AF}"/>
          </ac:spMkLst>
        </pc:spChg>
        <pc:spChg chg="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3" creationId="{AA973CA6-0280-3B8A-43E2-EE398EF7809F}"/>
          </ac:spMkLst>
        </pc:spChg>
        <pc:spChg chg="add mod">
          <ac:chgData name="RODRIGO JOSÉ ALFARO VERGARA" userId="e3646333-dfc8-4ec8-9c9e-34f671d428bb" providerId="ADAL" clId="{A0EEA725-05E7-4EBF-8C46-FAC6088AA204}" dt="2022-09-02T17:02:18.096" v="450" actId="1035"/>
          <ac:spMkLst>
            <pc:docMk/>
            <pc:sldMk cId="2835724134" sldId="394"/>
            <ac:spMk id="4" creationId="{A0BF7EDF-CEF3-AA4C-42D2-59B7512FFED9}"/>
          </ac:spMkLst>
        </pc:spChg>
        <pc:picChg chg="add mod">
          <ac:chgData name="RODRIGO JOSÉ ALFARO VERGARA" userId="e3646333-dfc8-4ec8-9c9e-34f671d428bb" providerId="ADAL" clId="{A0EEA725-05E7-4EBF-8C46-FAC6088AA204}" dt="2022-09-02T17:02:43.139" v="467" actId="1038"/>
          <ac:picMkLst>
            <pc:docMk/>
            <pc:sldMk cId="2835724134" sldId="394"/>
            <ac:picMk id="5" creationId="{1856E644-246E-6D7C-10E7-53ACAB499570}"/>
          </ac:picMkLst>
        </pc:picChg>
        <pc:picChg chg="add mod">
          <ac:chgData name="RODRIGO JOSÉ ALFARO VERGARA" userId="e3646333-dfc8-4ec8-9c9e-34f671d428bb" providerId="ADAL" clId="{A0EEA725-05E7-4EBF-8C46-FAC6088AA204}" dt="2022-09-02T14:01:25.834" v="56" actId="1076"/>
          <ac:picMkLst>
            <pc:docMk/>
            <pc:sldMk cId="2835724134" sldId="394"/>
            <ac:picMk id="6" creationId="{6CC187C7-0116-5826-A9AB-A9C4C48C071C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7" creationId="{5045E120-E372-2410-02F7-139A90F0EDF4}"/>
          </ac:picMkLst>
        </pc:picChg>
        <pc:picChg chg="add mod">
          <ac:chgData name="RODRIGO JOSÉ ALFARO VERGARA" userId="e3646333-dfc8-4ec8-9c9e-34f671d428bb" providerId="ADAL" clId="{A0EEA725-05E7-4EBF-8C46-FAC6088AA204}" dt="2022-09-02T17:02:34.753" v="455" actId="1035"/>
          <ac:picMkLst>
            <pc:docMk/>
            <pc:sldMk cId="2835724134" sldId="394"/>
            <ac:picMk id="8" creationId="{F1D1B67D-A18B-2BC8-50A6-BD2600C584DA}"/>
          </ac:picMkLst>
        </pc:picChg>
        <pc:cxnChg chg="add mod">
          <ac:chgData name="RODRIGO JOSÉ ALFARO VERGARA" userId="e3646333-dfc8-4ec8-9c9e-34f671d428bb" providerId="ADAL" clId="{A0EEA725-05E7-4EBF-8C46-FAC6088AA204}" dt="2022-09-02T17:02:18.096" v="450" actId="1035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new del mod">
        <pc:chgData name="RODRIGO JOSÉ ALFARO VERGARA" userId="e3646333-dfc8-4ec8-9c9e-34f671d428bb" providerId="ADAL" clId="{A0EEA725-05E7-4EBF-8C46-FAC6088AA204}" dt="2022-09-02T17:17:24.325" v="566" actId="47"/>
        <pc:sldMkLst>
          <pc:docMk/>
          <pc:sldMk cId="3098363174" sldId="395"/>
        </pc:sldMkLst>
        <pc:spChg chg="mod">
          <ac:chgData name="RODRIGO JOSÉ ALFARO VERGARA" userId="e3646333-dfc8-4ec8-9c9e-34f671d428bb" providerId="ADAL" clId="{A0EEA725-05E7-4EBF-8C46-FAC6088AA204}" dt="2022-09-02T17:17:07.643" v="560"/>
          <ac:spMkLst>
            <pc:docMk/>
            <pc:sldMk cId="3098363174" sldId="395"/>
            <ac:spMk id="2" creationId="{8C537A14-6B7E-49F2-315F-D944832988F3}"/>
          </ac:spMkLst>
        </pc:spChg>
      </pc:sldChg>
      <pc:sldChg chg="modSp new mod">
        <pc:chgData name="RODRIGO JOSÉ ALFARO VERGARA" userId="e3646333-dfc8-4ec8-9c9e-34f671d428bb" providerId="ADAL" clId="{A0EEA725-05E7-4EBF-8C46-FAC6088AA204}" dt="2022-09-02T17:18:43.783" v="601" actId="2057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0EEA725-05E7-4EBF-8C46-FAC6088AA204}" dt="2022-09-02T17:17:33.208" v="571"/>
          <ac:spMkLst>
            <pc:docMk/>
            <pc:sldMk cId="3674486968" sldId="396"/>
            <ac:spMk id="2" creationId="{479C32A1-9038-1E46-7A86-C8C64153ACE4}"/>
          </ac:spMkLst>
        </pc:spChg>
        <pc:spChg chg="mod">
          <ac:chgData name="RODRIGO JOSÉ ALFARO VERGARA" userId="e3646333-dfc8-4ec8-9c9e-34f671d428bb" providerId="ADAL" clId="{A0EEA725-05E7-4EBF-8C46-FAC6088AA204}" dt="2022-09-02T17:17:38.012" v="576" actId="20577"/>
          <ac:spMkLst>
            <pc:docMk/>
            <pc:sldMk cId="3674486968" sldId="396"/>
            <ac:spMk id="3" creationId="{E3D84B1C-7062-96FA-B731-B40DA72ECC77}"/>
          </ac:spMkLst>
        </pc:spChg>
        <pc:spChg chg="mod">
          <ac:chgData name="RODRIGO JOSÉ ALFARO VERGARA" userId="e3646333-dfc8-4ec8-9c9e-34f671d428bb" providerId="ADAL" clId="{A0EEA725-05E7-4EBF-8C46-FAC6088AA204}" dt="2022-09-02T17:17:41.931" v="580" actId="20577"/>
          <ac:spMkLst>
            <pc:docMk/>
            <pc:sldMk cId="3674486968" sldId="396"/>
            <ac:spMk id="4" creationId="{DEF85BB2-C582-B1AE-B08E-1B8FD38411E8}"/>
          </ac:spMkLst>
        </pc:spChg>
        <pc:spChg chg="mod">
          <ac:chgData name="RODRIGO JOSÉ ALFARO VERGARA" userId="e3646333-dfc8-4ec8-9c9e-34f671d428bb" providerId="ADAL" clId="{A0EEA725-05E7-4EBF-8C46-FAC6088AA204}" dt="2022-09-02T17:18:43.783" v="601" actId="20577"/>
          <ac:spMkLst>
            <pc:docMk/>
            <pc:sldMk cId="3674486968" sldId="396"/>
            <ac:spMk id="5" creationId="{0389E8F3-20E4-76D3-3F48-3C1F276E8F85}"/>
          </ac:spMkLst>
        </pc:spChg>
      </pc:sldChg>
      <pc:sldChg chg="modSp new del mod">
        <pc:chgData name="RODRIGO JOSÉ ALFARO VERGARA" userId="e3646333-dfc8-4ec8-9c9e-34f671d428bb" providerId="ADAL" clId="{A0EEA725-05E7-4EBF-8C46-FAC6088AA204}" dt="2022-09-02T17:18:18.745" v="589" actId="680"/>
        <pc:sldMkLst>
          <pc:docMk/>
          <pc:sldMk cId="1417063126" sldId="397"/>
        </pc:sldMkLst>
        <pc:spChg chg="mod">
          <ac:chgData name="RODRIGO JOSÉ ALFARO VERGARA" userId="e3646333-dfc8-4ec8-9c9e-34f671d428bb" providerId="ADAL" clId="{A0EEA725-05E7-4EBF-8C46-FAC6088AA204}" dt="2022-09-02T17:18:18.122" v="588"/>
          <ac:spMkLst>
            <pc:docMk/>
            <pc:sldMk cId="1417063126" sldId="397"/>
            <ac:spMk id="2" creationId="{9C5E8FB7-FDAE-E10A-4BC2-FA71CCF5C68D}"/>
          </ac:spMkLst>
        </pc:spChg>
      </pc:sldChg>
      <pc:sldMasterChg chg="modSldLayout">
        <pc:chgData name="RODRIGO JOSÉ ALFARO VERGARA" userId="e3646333-dfc8-4ec8-9c9e-34f671d428bb" providerId="ADAL" clId="{A0EEA725-05E7-4EBF-8C46-FAC6088AA204}" dt="2022-09-02T17:18:25.776" v="591" actId="1036"/>
        <pc:sldMasterMkLst>
          <pc:docMk/>
          <pc:sldMasterMk cId="3515892240" sldId="2147483658"/>
        </pc:sldMasterMkLst>
        <pc:sldLayoutChg chg="addSp delSp modSp">
          <pc:chgData name="RODRIGO JOSÉ ALFARO VERGARA" userId="e3646333-dfc8-4ec8-9c9e-34f671d428bb" providerId="ADAL" clId="{A0EEA725-05E7-4EBF-8C46-FAC6088AA204}" dt="2022-09-02T14:01:05.317" v="53" actId="403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0EEA725-05E7-4EBF-8C46-FAC6088AA204}" dt="2022-09-02T14:00:57.675" v="52" actId="403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  <pc:spChg chg="add del 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0" creationId="{C07CC263-2515-F147-8CC5-F8E9FF9FA8E4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1" creationId="{43B40037-7481-524B-8685-404D965690F2}"/>
            </ac:spMkLst>
          </pc:spChg>
          <pc:spChg chg="mod">
            <ac:chgData name="RODRIGO JOSÉ ALFARO VERGARA" userId="e3646333-dfc8-4ec8-9c9e-34f671d428bb" providerId="ADAL" clId="{A0EEA725-05E7-4EBF-8C46-FAC6088AA204}" dt="2022-09-02T13:58:46.029" v="21" actId="478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  <pc:spChg chg="mod">
            <ac:chgData name="RODRIGO JOSÉ ALFARO VERGARA" userId="e3646333-dfc8-4ec8-9c9e-34f671d428bb" providerId="ADAL" clId="{A0EEA725-05E7-4EBF-8C46-FAC6088AA204}" dt="2022-09-02T14:01:05.317" v="53" actId="403"/>
            <ac:spMkLst>
              <pc:docMk/>
              <pc:sldMasterMk cId="3515892240" sldId="2147483658"/>
              <pc:sldLayoutMk cId="2027108532" sldId="2147483659"/>
              <ac:spMk id="18" creationId="{276A9CD7-E675-3048-86D3-3546A2F6B456}"/>
            </ac:spMkLst>
          </pc:spChg>
          <pc:grpChg chg="del mod">
            <ac:chgData name="RODRIGO JOSÉ ALFARO VERGARA" userId="e3646333-dfc8-4ec8-9c9e-34f671d428bb" providerId="ADAL" clId="{A0EEA725-05E7-4EBF-8C46-FAC6088AA204}" dt="2022-09-02T13:58:47.445" v="22" actId="478"/>
            <ac:grpSpMkLst>
              <pc:docMk/>
              <pc:sldMasterMk cId="3515892240" sldId="2147483658"/>
              <pc:sldLayoutMk cId="2027108532" sldId="2147483659"/>
              <ac:grpSpMk id="9" creationId="{C26C18C3-ED25-DD4B-BA72-24932D54DE37}"/>
            </ac:grpSpMkLst>
          </pc:grpChg>
        </pc:sldLayoutChg>
        <pc:sldLayoutChg chg="addSp delSp modSp mod">
          <pc:chgData name="RODRIGO JOSÉ ALFARO VERGARA" userId="e3646333-dfc8-4ec8-9c9e-34f671d428bb" providerId="ADAL" clId="{A0EEA725-05E7-4EBF-8C46-FAC6088AA204}" dt="2022-09-02T16:23:06.229" v="316" actId="207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A0EEA725-05E7-4EBF-8C46-FAC6088AA204}" dt="2022-09-02T14:25:30.510" v="290" actId="14100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mod">
            <ac:chgData name="RODRIGO JOSÉ ALFARO VERGARA" userId="e3646333-dfc8-4ec8-9c9e-34f671d428bb" providerId="ADAL" clId="{A0EEA725-05E7-4EBF-8C46-FAC6088AA204}" dt="2022-09-02T16:23:06.229" v="316" actId="207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A0EEA725-05E7-4EBF-8C46-FAC6088AA204}" dt="2022-09-02T14:25:30.510" v="290" actId="14100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2:54.558" v="73"/>
            <ac:picMkLst>
              <pc:docMk/>
              <pc:sldMasterMk cId="3515892240" sldId="2147483658"/>
              <pc:sldLayoutMk cId="3073769527" sldId="2147483671"/>
              <ac:picMk id="2" creationId="{9613AFAF-C6D9-3345-F47D-DBC00D343D14}"/>
            </ac:picMkLst>
          </pc:picChg>
          <pc:picChg chg="del">
            <ac:chgData name="RODRIGO JOSÉ ALFARO VERGARA" userId="e3646333-dfc8-4ec8-9c9e-34f671d428bb" providerId="ADAL" clId="{A0EEA725-05E7-4EBF-8C46-FAC6088AA204}" dt="2022-09-02T14:02:54.439" v="72" actId="478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3:55.869" v="320" actId="207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A0EEA725-05E7-4EBF-8C46-FAC6088AA204}" dt="2022-09-02T14:07:30.422" v="165" actId="767"/>
            <ac:spMkLst>
              <pc:docMk/>
              <pc:sldMasterMk cId="3515892240" sldId="2147483658"/>
              <pc:sldLayoutMk cId="1447829211" sldId="2147483675"/>
              <ac:spMk id="4" creationId="{EA7F9056-2C74-D39B-5989-1FA02C3BDCD4}"/>
            </ac:spMkLst>
          </pc:spChg>
          <pc:spChg chg="add del mod">
            <ac:chgData name="RODRIGO JOSÉ ALFARO VERGARA" userId="e3646333-dfc8-4ec8-9c9e-34f671d428bb" providerId="ADAL" clId="{A0EEA725-05E7-4EBF-8C46-FAC6088AA204}" dt="2022-09-02T16:23:55.869" v="320" actId="207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A0EEA725-05E7-4EBF-8C46-FAC6088AA204}" dt="2022-09-02T16:23:51.698" v="319" actId="1076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del">
            <ac:chgData name="RODRIGO JOSÉ ALFARO VERGARA" userId="e3646333-dfc8-4ec8-9c9e-34f671d428bb" providerId="ADAL" clId="{A0EEA725-05E7-4EBF-8C46-FAC6088AA204}" dt="2022-09-02T14:04:54.360" v="97" actId="478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mod">
            <ac:chgData name="RODRIGO JOSÉ ALFARO VERGARA" userId="e3646333-dfc8-4ec8-9c9e-34f671d428bb" providerId="ADAL" clId="{A0EEA725-05E7-4EBF-8C46-FAC6088AA204}" dt="2022-09-02T14:09:37.307" v="191" actId="14100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A0EEA725-05E7-4EBF-8C46-FAC6088AA204}" dt="2022-09-02T16:23:48.979" v="317" actId="207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A0EEA725-05E7-4EBF-8C46-FAC6088AA204}" dt="2022-09-02T16:23:51.698" v="319" actId="1076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A0EEA725-05E7-4EBF-8C46-FAC6088AA204}" dt="2022-09-02T14:09:37.307" v="191" actId="14100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00.893" v="75"/>
            <ac:picMkLst>
              <pc:docMk/>
              <pc:sldMasterMk cId="3515892240" sldId="2147483658"/>
              <pc:sldLayoutMk cId="1447829211" sldId="2147483675"/>
              <ac:picMk id="2" creationId="{1DE63EC2-0568-D734-DA40-AD6C53A0523A}"/>
            </ac:picMkLst>
          </pc:picChg>
          <pc:picChg chg="del">
            <ac:chgData name="RODRIGO JOSÉ ALFARO VERGARA" userId="e3646333-dfc8-4ec8-9c9e-34f671d428bb" providerId="ADAL" clId="{A0EEA725-05E7-4EBF-8C46-FAC6088AA204}" dt="2022-09-02T14:03:00.731" v="74" actId="478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4:45.182" v="321" actId="208"/>
          <pc:sldLayoutMkLst>
            <pc:docMk/>
            <pc:sldMasterMk cId="3515892240" sldId="2147483658"/>
            <pc:sldLayoutMk cId="2986155231" sldId="2147483677"/>
          </pc:sldLayoutMkLst>
          <pc:picChg chg="add mod">
            <ac:chgData name="RODRIGO JOSÉ ALFARO VERGARA" userId="e3646333-dfc8-4ec8-9c9e-34f671d428bb" providerId="ADAL" clId="{A0EEA725-05E7-4EBF-8C46-FAC6088AA204}" dt="2022-09-02T14:03:06.165" v="77"/>
            <ac:picMkLst>
              <pc:docMk/>
              <pc:sldMasterMk cId="3515892240" sldId="2147483658"/>
              <pc:sldLayoutMk cId="2986155231" sldId="2147483677"/>
              <ac:picMk id="2" creationId="{FBE14CD3-B109-50AB-2CB2-12708CBF1392}"/>
            </ac:picMkLst>
          </pc:picChg>
          <pc:picChg chg="del">
            <ac:chgData name="RODRIGO JOSÉ ALFARO VERGARA" userId="e3646333-dfc8-4ec8-9c9e-34f671d428bb" providerId="ADAL" clId="{A0EEA725-05E7-4EBF-8C46-FAC6088AA204}" dt="2022-09-02T14:03:06.076" v="76" actId="478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A0EEA725-05E7-4EBF-8C46-FAC6088AA204}" dt="2022-09-02T16:24:45.182" v="321" actId="20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0EEA725-05E7-4EBF-8C46-FAC6088AA204}" dt="2022-09-02T14:10:02.307" v="192" actId="478"/>
          <pc:sldLayoutMkLst>
            <pc:docMk/>
            <pc:sldMasterMk cId="3515892240" sldId="2147483658"/>
            <pc:sldLayoutMk cId="306013587" sldId="2147483692"/>
          </pc:sldLayoutMkLst>
          <pc:grpChg chg="del">
            <ac:chgData name="RODRIGO JOSÉ ALFARO VERGARA" userId="e3646333-dfc8-4ec8-9c9e-34f671d428bb" providerId="ADAL" clId="{A0EEA725-05E7-4EBF-8C46-FAC6088AA204}" dt="2022-09-02T14:10:02.307" v="192" actId="478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0.817" v="79"/>
            <ac:picMkLst>
              <pc:docMk/>
              <pc:sldMasterMk cId="3515892240" sldId="2147483658"/>
              <pc:sldLayoutMk cId="306013587" sldId="2147483692"/>
              <ac:picMk id="2" creationId="{B51D1D6F-1850-62F4-A1D4-62A640203D0F}"/>
            </ac:picMkLst>
          </pc:picChg>
          <pc:picChg chg="del">
            <ac:chgData name="RODRIGO JOSÉ ALFARO VERGARA" userId="e3646333-dfc8-4ec8-9c9e-34f671d428bb" providerId="ADAL" clId="{A0EEA725-05E7-4EBF-8C46-FAC6088AA204}" dt="2022-09-02T14:03:10.707" v="78" actId="478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</pc:sldLayoutChg>
        <pc:sldLayoutChg chg="modSp mod">
          <pc:chgData name="RODRIGO JOSÉ ALFARO VERGARA" userId="e3646333-dfc8-4ec8-9c9e-34f671d428bb" providerId="ADAL" clId="{A0EEA725-05E7-4EBF-8C46-FAC6088AA204}" dt="2022-09-02T14:02:41.427" v="71" actId="14100"/>
          <pc:sldLayoutMkLst>
            <pc:docMk/>
            <pc:sldMasterMk cId="3515892240" sldId="2147483658"/>
            <pc:sldLayoutMk cId="4093066419" sldId="2147483693"/>
          </pc:sldLayoutMkLst>
          <pc:picChg chg="mod">
            <ac:chgData name="RODRIGO JOSÉ ALFARO VERGARA" userId="e3646333-dfc8-4ec8-9c9e-34f671d428bb" providerId="ADAL" clId="{A0EEA725-05E7-4EBF-8C46-FAC6088AA204}" dt="2022-09-02T14:02:41.427" v="71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7:18:25.776" v="591" actId="1036"/>
          <pc:sldLayoutMkLst>
            <pc:docMk/>
            <pc:sldMasterMk cId="3515892240" sldId="2147483658"/>
            <pc:sldLayoutMk cId="3818143977" sldId="2147483694"/>
          </pc:sldLayoutMkLst>
          <pc:spChg chg="add 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3" creationId="{4277FC10-A45A-40F7-C005-6798F52708EA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6:25:05.895" v="322" actId="207"/>
            <ac:spMkLst>
              <pc:docMk/>
              <pc:sldMasterMk cId="3515892240" sldId="2147483658"/>
              <pc:sldLayoutMk cId="3818143977" sldId="2147483694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A0EEA725-05E7-4EBF-8C46-FAC6088AA204}" dt="2022-09-02T14:13:42.129" v="200" actId="14100"/>
            <ac:spMkLst>
              <pc:docMk/>
              <pc:sldMasterMk cId="3515892240" sldId="2147483658"/>
              <pc:sldLayoutMk cId="3818143977" sldId="2147483694"/>
              <ac:spMk id="18" creationId="{46C7C62D-7D3B-934C-AFF9-0F10E727B42E}"/>
            </ac:spMkLst>
          </pc:spChg>
          <pc:spChg chg="mod">
            <ac:chgData name="RODRIGO JOSÉ ALFARO VERGARA" userId="e3646333-dfc8-4ec8-9c9e-34f671d428bb" providerId="ADAL" clId="{A0EEA725-05E7-4EBF-8C46-FAC6088AA204}" dt="2022-09-02T17:16:15.896" v="553" actId="1038"/>
            <ac:spMkLst>
              <pc:docMk/>
              <pc:sldMasterMk cId="3515892240" sldId="2147483658"/>
              <pc:sldLayoutMk cId="3818143977" sldId="2147483694"/>
              <ac:spMk id="19" creationId="{00000000-0000-0000-0000-000000000000}"/>
            </ac:spMkLst>
          </pc:spChg>
          <pc:spChg chg="mod">
            <ac:chgData name="RODRIGO JOSÉ ALFARO VERGARA" userId="e3646333-dfc8-4ec8-9c9e-34f671d428bb" providerId="ADAL" clId="{A0EEA725-05E7-4EBF-8C46-FAC6088AA204}" dt="2022-09-02T17:18:25.776" v="591" actId="1036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pChg chg="mod">
            <ac:chgData name="RODRIGO JOSÉ ALFARO VERGARA" userId="e3646333-dfc8-4ec8-9c9e-34f671d428bb" providerId="ADAL" clId="{A0EEA725-05E7-4EBF-8C46-FAC6088AA204}" dt="2022-09-02T14:13:42.129" v="200" actId="14100"/>
            <ac:grpSpMkLst>
              <pc:docMk/>
              <pc:sldMasterMk cId="3515892240" sldId="2147483658"/>
              <pc:sldLayoutMk cId="3818143977" sldId="2147483694"/>
              <ac:grpSpMk id="15" creationId="{C47A1EE0-4011-3749-B01C-FC489EEDF880}"/>
            </ac:grpSpMkLst>
          </pc:grpChg>
          <pc:graphicFrameChg chg="mod modGraphic">
            <ac:chgData name="RODRIGO JOSÉ ALFARO VERGARA" userId="e3646333-dfc8-4ec8-9c9e-34f671d428bb" providerId="ADAL" clId="{A0EEA725-05E7-4EBF-8C46-FAC6088AA204}" dt="2022-09-02T17:16:15.896" v="553" actId="1038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  <pc:picChg chg="add mod">
            <ac:chgData name="RODRIGO JOSÉ ALFARO VERGARA" userId="e3646333-dfc8-4ec8-9c9e-34f671d428bb" providerId="ADAL" clId="{A0EEA725-05E7-4EBF-8C46-FAC6088AA204}" dt="2022-09-02T14:15:38.667" v="213"/>
            <ac:picMkLst>
              <pc:docMk/>
              <pc:sldMasterMk cId="3515892240" sldId="2147483658"/>
              <pc:sldLayoutMk cId="3818143977" sldId="2147483694"/>
              <ac:picMk id="2" creationId="{F86C9112-C495-7CED-80A9-E2887A8A1D12}"/>
            </ac:picMkLst>
          </pc:picChg>
          <pc:picChg chg="del">
            <ac:chgData name="RODRIGO JOSÉ ALFARO VERGARA" userId="e3646333-dfc8-4ec8-9c9e-34f671d428bb" providerId="ADAL" clId="{A0EEA725-05E7-4EBF-8C46-FAC6088AA204}" dt="2022-09-02T14:15:38.531" v="212" actId="478"/>
            <ac:picMkLst>
              <pc:docMk/>
              <pc:sldMasterMk cId="3515892240" sldId="2147483658"/>
              <pc:sldLayoutMk cId="3818143977" sldId="2147483694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26.707" v="323" actId="207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0EEA725-05E7-4EBF-8C46-FAC6088AA204}" dt="2022-09-02T16:25:26.707" v="323" actId="207"/>
            <ac:spMkLst>
              <pc:docMk/>
              <pc:sldMasterMk cId="3515892240" sldId="2147483658"/>
              <pc:sldLayoutMk cId="3487327288" sldId="2147483695"/>
              <ac:spMk id="5" creationId="{2F47D898-2436-1B6A-905D-13D005BD4CF4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6" creationId="{688F16C4-4862-291B-4130-51C347577AFD}"/>
            </ac:spMkLst>
          </pc:spChg>
          <pc:spChg chg="mod">
            <ac:chgData name="RODRIGO JOSÉ ALFARO VERGARA" userId="e3646333-dfc8-4ec8-9c9e-34f671d428bb" providerId="ADAL" clId="{A0EEA725-05E7-4EBF-8C46-FAC6088AA204}" dt="2022-09-02T14:13:48.153" v="202"/>
            <ac:spMkLst>
              <pc:docMk/>
              <pc:sldMasterMk cId="3515892240" sldId="2147483658"/>
              <pc:sldLayoutMk cId="3487327288" sldId="2147483695"/>
              <ac:spMk id="8" creationId="{602152CB-CE98-CC12-0B9D-63A92DD7BE9F}"/>
            </ac:spMkLst>
          </pc:spChg>
          <pc:grpChg chg="add mod">
            <ac:chgData name="RODRIGO JOSÉ ALFARO VERGARA" userId="e3646333-dfc8-4ec8-9c9e-34f671d428bb" providerId="ADAL" clId="{A0EEA725-05E7-4EBF-8C46-FAC6088AA204}" dt="2022-09-02T14:13:48.153" v="202"/>
            <ac:grpSpMkLst>
              <pc:docMk/>
              <pc:sldMasterMk cId="3515892240" sldId="2147483658"/>
              <pc:sldLayoutMk cId="3487327288" sldId="2147483695"/>
              <ac:grpSpMk id="4" creationId="{915CCE5D-D515-8C7C-C78C-F66EC3327FCE}"/>
            </ac:grpSpMkLst>
          </pc:grpChg>
          <pc:grpChg chg="del">
            <ac:chgData name="RODRIGO JOSÉ ALFARO VERGARA" userId="e3646333-dfc8-4ec8-9c9e-34f671d428bb" providerId="ADAL" clId="{A0EEA725-05E7-4EBF-8C46-FAC6088AA204}" dt="2022-09-02T14:13:48.019" v="201" actId="478"/>
            <ac:grpSpMkLst>
              <pc:docMk/>
              <pc:sldMasterMk cId="3515892240" sldId="2147483658"/>
              <pc:sldLayoutMk cId="3487327288" sldId="2147483695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16.144" v="81"/>
            <ac:picMkLst>
              <pc:docMk/>
              <pc:sldMasterMk cId="3515892240" sldId="2147483658"/>
              <pc:sldLayoutMk cId="3487327288" sldId="2147483695"/>
              <ac:picMk id="2" creationId="{107E2B2F-A5A4-36C7-14EA-51A4C53F4098}"/>
            </ac:picMkLst>
          </pc:picChg>
          <pc:picChg chg="del">
            <ac:chgData name="RODRIGO JOSÉ ALFARO VERGARA" userId="e3646333-dfc8-4ec8-9c9e-34f671d428bb" providerId="ADAL" clId="{A0EEA725-05E7-4EBF-8C46-FAC6088AA204}" dt="2022-09-02T14:03:16.015" v="80" actId="478"/>
            <ac:picMkLst>
              <pc:docMk/>
              <pc:sldMasterMk cId="3515892240" sldId="2147483658"/>
              <pc:sldLayoutMk cId="3487327288" sldId="2147483695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10.638" v="253"/>
          <pc:sldLayoutMkLst>
            <pc:docMk/>
            <pc:sldMasterMk cId="3515892240" sldId="2147483658"/>
            <pc:sldLayoutMk cId="1982192517" sldId="2147483696"/>
          </pc:sldLayoutMkLst>
          <pc:spChg chg="add mod">
            <ac:chgData name="RODRIGO JOSÉ ALFARO VERGARA" userId="e3646333-dfc8-4ec8-9c9e-34f671d428bb" providerId="ADAL" clId="{A0EEA725-05E7-4EBF-8C46-FAC6088AA204}" dt="2022-09-02T14:21:10.638" v="253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10.510" v="252" actId="478"/>
            <ac:spMkLst>
              <pc:docMk/>
              <pc:sldMasterMk cId="3515892240" sldId="2147483658"/>
              <pc:sldLayoutMk cId="1982192517" sldId="2147483696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19.063" v="83"/>
            <ac:picMkLst>
              <pc:docMk/>
              <pc:sldMasterMk cId="3515892240" sldId="2147483658"/>
              <pc:sldLayoutMk cId="1982192517" sldId="2147483696"/>
              <ac:picMk id="2" creationId="{930D40E5-44B3-78DE-643B-CB4D639A5D9B}"/>
            </ac:picMkLst>
          </pc:picChg>
          <pc:picChg chg="del">
            <ac:chgData name="RODRIGO JOSÉ ALFARO VERGARA" userId="e3646333-dfc8-4ec8-9c9e-34f671d428bb" providerId="ADAL" clId="{A0EEA725-05E7-4EBF-8C46-FAC6088AA204}" dt="2022-09-02T14:03:18.879" v="82" actId="478"/>
            <ac:picMkLst>
              <pc:docMk/>
              <pc:sldMasterMk cId="3515892240" sldId="2147483658"/>
              <pc:sldLayoutMk cId="1982192517" sldId="2147483696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06.855" v="251"/>
          <pc:sldLayoutMkLst>
            <pc:docMk/>
            <pc:sldMasterMk cId="3515892240" sldId="2147483658"/>
            <pc:sldLayoutMk cId="130754761" sldId="2147483697"/>
          </pc:sldLayoutMkLst>
          <pc:spChg chg="add mod">
            <ac:chgData name="RODRIGO JOSÉ ALFARO VERGARA" userId="e3646333-dfc8-4ec8-9c9e-34f671d428bb" providerId="ADAL" clId="{A0EEA725-05E7-4EBF-8C46-FAC6088AA204}" dt="2022-09-02T14:21:06.855" v="251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6.692" v="250" actId="478"/>
            <ac:spMkLst>
              <pc:docMk/>
              <pc:sldMasterMk cId="3515892240" sldId="2147483658"/>
              <pc:sldLayoutMk cId="130754761" sldId="2147483697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1.958" v="85"/>
            <ac:picMkLst>
              <pc:docMk/>
              <pc:sldMasterMk cId="3515892240" sldId="2147483658"/>
              <pc:sldLayoutMk cId="130754761" sldId="2147483697"/>
              <ac:picMk id="2" creationId="{8309D188-A6B2-05EA-ECC7-A593D18C22C7}"/>
            </ac:picMkLst>
          </pc:picChg>
          <pc:picChg chg="del">
            <ac:chgData name="RODRIGO JOSÉ ALFARO VERGARA" userId="e3646333-dfc8-4ec8-9c9e-34f671d428bb" providerId="ADAL" clId="{A0EEA725-05E7-4EBF-8C46-FAC6088AA204}" dt="2022-09-02T14:03:21.844" v="84" actId="478"/>
            <ac:picMkLst>
              <pc:docMk/>
              <pc:sldMasterMk cId="3515892240" sldId="2147483658"/>
              <pc:sldLayoutMk cId="130754761" sldId="2147483697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4:21:27.687" v="255" actId="20577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0EEA725-05E7-4EBF-8C46-FAC6088AA204}" dt="2022-09-02T14:21:27.687" v="255" actId="20577"/>
            <ac:spMkLst>
              <pc:docMk/>
              <pc:sldMasterMk cId="3515892240" sldId="2147483658"/>
              <pc:sldLayoutMk cId="1638224293" sldId="2147483698"/>
              <ac:spMk id="3" creationId="{7AD227BA-177E-194C-E19C-2DE3168A4C57}"/>
            </ac:spMkLst>
          </pc:spChg>
          <pc:spChg chg="add mod">
            <ac:chgData name="RODRIGO JOSÉ ALFARO VERGARA" userId="e3646333-dfc8-4ec8-9c9e-34f671d428bb" providerId="ADAL" clId="{A0EEA725-05E7-4EBF-8C46-FAC6088AA204}" dt="2022-09-02T14:21:02.714" v="249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  <pc:spChg chg="del mod">
            <ac:chgData name="RODRIGO JOSÉ ALFARO VERGARA" userId="e3646333-dfc8-4ec8-9c9e-34f671d428bb" providerId="ADAL" clId="{A0EEA725-05E7-4EBF-8C46-FAC6088AA204}" dt="2022-09-02T14:21:01.458" v="248" actId="21"/>
            <ac:spMkLst>
              <pc:docMk/>
              <pc:sldMasterMk cId="3515892240" sldId="2147483658"/>
              <pc:sldLayoutMk cId="1638224293" sldId="2147483698"/>
              <ac:spMk id="32" creationId="{467E05B6-B7CB-1E4F-96BA-4B8CFE8B63D9}"/>
            </ac:spMkLst>
          </pc:spChg>
          <pc:picChg chg="add mod">
            <ac:chgData name="RODRIGO JOSÉ ALFARO VERGARA" userId="e3646333-dfc8-4ec8-9c9e-34f671d428bb" providerId="ADAL" clId="{A0EEA725-05E7-4EBF-8C46-FAC6088AA204}" dt="2022-09-02T14:03:27.549" v="87"/>
            <ac:picMkLst>
              <pc:docMk/>
              <pc:sldMasterMk cId="3515892240" sldId="2147483658"/>
              <pc:sldLayoutMk cId="1638224293" sldId="2147483698"/>
              <ac:picMk id="2" creationId="{8FADAB3F-0773-2E2D-B8F2-16A0060CA14B}"/>
            </ac:picMkLst>
          </pc:picChg>
          <pc:picChg chg="del">
            <ac:chgData name="RODRIGO JOSÉ ALFARO VERGARA" userId="e3646333-dfc8-4ec8-9c9e-34f671d428bb" providerId="ADAL" clId="{A0EEA725-05E7-4EBF-8C46-FAC6088AA204}" dt="2022-09-02T14:03:27.419" v="86" actId="478"/>
            <ac:picMkLst>
              <pc:docMk/>
              <pc:sldMasterMk cId="3515892240" sldId="2147483658"/>
              <pc:sldLayoutMk cId="1638224293" sldId="2147483698"/>
              <ac:picMk id="7" creationId="{4ACD7D28-C9F0-164E-64F7-62751F15C169}"/>
            </ac:picMkLst>
          </pc:picChg>
        </pc:sldLayoutChg>
        <pc:sldLayoutChg chg="addSp delSp modSp mod">
          <pc:chgData name="RODRIGO JOSÉ ALFARO VERGARA" userId="e3646333-dfc8-4ec8-9c9e-34f671d428bb" providerId="ADAL" clId="{A0EEA725-05E7-4EBF-8C46-FAC6088AA204}" dt="2022-09-02T16:25:41.844" v="325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0EEA725-05E7-4EBF-8C46-FAC6088AA204}" dt="2022-09-02T16:25:36.650" v="324" actId="207"/>
            <ac:spMkLst>
              <pc:docMk/>
              <pc:sldMasterMk cId="3515892240" sldId="2147483658"/>
              <pc:sldLayoutMk cId="651587440" sldId="2147483699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7" creationId="{BF5FC561-F278-9B35-4798-A385569F2EF9}"/>
            </ac:spMkLst>
          </pc:spChg>
          <pc:spChg chg="mod">
            <ac:chgData name="RODRIGO JOSÉ ALFARO VERGARA" userId="e3646333-dfc8-4ec8-9c9e-34f671d428bb" providerId="ADAL" clId="{A0EEA725-05E7-4EBF-8C46-FAC6088AA204}" dt="2022-09-02T14:11:25.274" v="199"/>
            <ac:spMkLst>
              <pc:docMk/>
              <pc:sldMasterMk cId="3515892240" sldId="2147483658"/>
              <pc:sldLayoutMk cId="651587440" sldId="2147483699"/>
              <ac:spMk id="29" creationId="{F46C1F39-C3E7-D8D1-3687-4A9B1590CBD7}"/>
            </ac:spMkLst>
          </pc:spChg>
          <pc:spChg chg="mod">
            <ac:chgData name="RODRIGO JOSÉ ALFARO VERGARA" userId="e3646333-dfc8-4ec8-9c9e-34f671d428bb" providerId="ADAL" clId="{A0EEA725-05E7-4EBF-8C46-FAC6088AA204}" dt="2022-09-02T16:25:41.844" v="325" actId="207"/>
            <ac:spMkLst>
              <pc:docMk/>
              <pc:sldMasterMk cId="3515892240" sldId="2147483658"/>
              <pc:sldLayoutMk cId="651587440" sldId="2147483699"/>
              <ac:spMk id="31" creationId="{1ED20712-DE2D-F14C-AAF8-031E97DCCCDB}"/>
            </ac:spMkLst>
          </pc:spChg>
          <pc:grpChg chg="del">
            <ac:chgData name="RODRIGO JOSÉ ALFARO VERGARA" userId="e3646333-dfc8-4ec8-9c9e-34f671d428bb" providerId="ADAL" clId="{A0EEA725-05E7-4EBF-8C46-FAC6088AA204}" dt="2022-09-02T14:11:24.414" v="198" actId="478"/>
            <ac:grpSpMkLst>
              <pc:docMk/>
              <pc:sldMasterMk cId="3515892240" sldId="2147483658"/>
              <pc:sldLayoutMk cId="651587440" sldId="2147483699"/>
              <ac:grpSpMk id="2" creationId="{0163317B-22CE-6FFB-6986-1B97DCF80407}"/>
            </ac:grpSpMkLst>
          </pc:grpChg>
          <pc:grpChg chg="del">
            <ac:chgData name="RODRIGO JOSÉ ALFARO VERGARA" userId="e3646333-dfc8-4ec8-9c9e-34f671d428bb" providerId="ADAL" clId="{A0EEA725-05E7-4EBF-8C46-FAC6088AA204}" dt="2022-09-02T14:11:23.529" v="197" actId="478"/>
            <ac:grpSpMkLst>
              <pc:docMk/>
              <pc:sldMasterMk cId="3515892240" sldId="2147483658"/>
              <pc:sldLayoutMk cId="651587440" sldId="2147483699"/>
              <ac:grpSpMk id="11" creationId="{B6F18988-7A70-3918-5708-A40961E92551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3" creationId="{FD2DE1E4-C92D-CBB0-7308-2A26290FD130}"/>
            </ac:grpSpMkLst>
          </pc:grpChg>
          <pc:grpChg chg="add mod">
            <ac:chgData name="RODRIGO JOSÉ ALFARO VERGARA" userId="e3646333-dfc8-4ec8-9c9e-34f671d428bb" providerId="ADAL" clId="{A0EEA725-05E7-4EBF-8C46-FAC6088AA204}" dt="2022-09-02T14:11:25.274" v="199"/>
            <ac:grpSpMkLst>
              <pc:docMk/>
              <pc:sldMasterMk cId="3515892240" sldId="2147483658"/>
              <pc:sldLayoutMk cId="651587440" sldId="2147483699"/>
              <ac:grpSpMk id="28" creationId="{F7DB23BD-6972-F2BA-A522-89A8A4081DDF}"/>
            </ac:grpSpMkLst>
          </pc:grpChg>
          <pc:picChg chg="add mod">
            <ac:chgData name="RODRIGO JOSÉ ALFARO VERGARA" userId="e3646333-dfc8-4ec8-9c9e-34f671d428bb" providerId="ADAL" clId="{A0EEA725-05E7-4EBF-8C46-FAC6088AA204}" dt="2022-09-02T14:03:30.478" v="89"/>
            <ac:picMkLst>
              <pc:docMk/>
              <pc:sldMasterMk cId="3515892240" sldId="2147483658"/>
              <pc:sldLayoutMk cId="651587440" sldId="2147483699"/>
              <ac:picMk id="3" creationId="{9165D527-A42D-A8AB-FE97-3C877BB60738}"/>
            </ac:picMkLst>
          </pc:picChg>
          <pc:picChg chg="del">
            <ac:chgData name="RODRIGO JOSÉ ALFARO VERGARA" userId="e3646333-dfc8-4ec8-9c9e-34f671d428bb" providerId="ADAL" clId="{A0EEA725-05E7-4EBF-8C46-FAC6088AA204}" dt="2022-09-02T14:03:30.363" v="88" actId="478"/>
            <ac:picMkLst>
              <pc:docMk/>
              <pc:sldMasterMk cId="3515892240" sldId="2147483658"/>
              <pc:sldLayoutMk cId="651587440" sldId="2147483699"/>
              <ac:picMk id="7" creationId="{4ACD7D28-C9F0-164E-64F7-62751F15C169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BCDA4A55-9923-4F3F-8F6A-5BE507E7771B}"/>
    <pc:docChg chg="undo redo custSel modSld modMainMaster">
      <pc:chgData name="RODRIGO JOSÉ ALFARO VERGARA" userId="e3646333-dfc8-4ec8-9c9e-34f671d428bb" providerId="ADAL" clId="{BCDA4A55-9923-4F3F-8F6A-5BE507E7771B}" dt="2022-10-26T18:47:50.340" v="1466" actId="20577"/>
      <pc:docMkLst>
        <pc:docMk/>
      </pc:docMkLst>
      <pc:sldChg chg="modSp mod">
        <pc:chgData name="RODRIGO JOSÉ ALFARO VERGARA" userId="e3646333-dfc8-4ec8-9c9e-34f671d428bb" providerId="ADAL" clId="{BCDA4A55-9923-4F3F-8F6A-5BE507E7771B}" dt="2022-10-26T18:27:34.149" v="1377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BCDA4A55-9923-4F3F-8F6A-5BE507E7771B}" dt="2022-10-26T18:27:34.149" v="1377" actId="20577"/>
          <ac:spMkLst>
            <pc:docMk/>
            <pc:sldMk cId="289860937" sldId="352"/>
            <ac:spMk id="8" creationId="{B32B0C1D-C221-7C47-B7D6-77E7BDB41749}"/>
          </ac:spMkLst>
        </pc:spChg>
      </pc:sldChg>
      <pc:sldChg chg="modSp">
        <pc:chgData name="RODRIGO JOSÉ ALFARO VERGARA" userId="e3646333-dfc8-4ec8-9c9e-34f671d428bb" providerId="ADAL" clId="{BCDA4A55-9923-4F3F-8F6A-5BE507E7771B}" dt="2022-10-26T18:28:54.437" v="1387" actId="1036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BCDA4A55-9923-4F3F-8F6A-5BE507E7771B}" dt="2022-10-26T18:28:45.084" v="1380" actId="1076"/>
          <ac:spMkLst>
            <pc:docMk/>
            <pc:sldMk cId="2509101887" sldId="357"/>
            <ac:spMk id="6" creationId="{8D4284CF-DF13-E947-ADA5-0FD9AAC03C23}"/>
          </ac:spMkLst>
        </pc:spChg>
        <pc:spChg chg="mod">
          <ac:chgData name="RODRIGO JOSÉ ALFARO VERGARA" userId="e3646333-dfc8-4ec8-9c9e-34f671d428bb" providerId="ADAL" clId="{BCDA4A55-9923-4F3F-8F6A-5BE507E7771B}" dt="2022-10-26T18:28:26.064" v="1379" actId="1076"/>
          <ac:spMkLst>
            <pc:docMk/>
            <pc:sldMk cId="2509101887" sldId="357"/>
            <ac:spMk id="10" creationId="{9C396C20-F6DF-C940-BE16-6E008BFF9CB9}"/>
          </ac:spMkLst>
        </pc:sp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7" creationId="{A99D22C4-E71F-E9E1-8267-25FA1834D932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28" creationId="{D040C11B-B4E7-47B3-B3ED-4D12E8C14384}"/>
          </ac:picMkLst>
        </pc:picChg>
        <pc:picChg chg="mod">
          <ac:chgData name="RODRIGO JOSÉ ALFARO VERGARA" userId="e3646333-dfc8-4ec8-9c9e-34f671d428bb" providerId="ADAL" clId="{BCDA4A55-9923-4F3F-8F6A-5BE507E7771B}" dt="2022-10-26T18:28:45.084" v="1380" actId="1076"/>
          <ac:picMkLst>
            <pc:docMk/>
            <pc:sldMk cId="2509101887" sldId="357"/>
            <ac:picMk id="1028" creationId="{7A47350A-2AB3-4901-B6EC-396190D287AA}"/>
          </ac:picMkLst>
        </pc:picChg>
        <pc:picChg chg="mod">
          <ac:chgData name="RODRIGO JOSÉ ALFARO VERGARA" userId="e3646333-dfc8-4ec8-9c9e-34f671d428bb" providerId="ADAL" clId="{BCDA4A55-9923-4F3F-8F6A-5BE507E7771B}" dt="2022-10-26T18:28:54.437" v="1387" actId="1036"/>
          <ac:picMkLst>
            <pc:docMk/>
            <pc:sldMk cId="2509101887" sldId="357"/>
            <ac:picMk id="1030" creationId="{BAA48DDE-E972-CCBB-5D55-41D043C21F83}"/>
          </ac:picMkLst>
        </pc:picChg>
      </pc:sldChg>
      <pc:sldChg chg="modSp mod">
        <pc:chgData name="RODRIGO JOSÉ ALFARO VERGARA" userId="e3646333-dfc8-4ec8-9c9e-34f671d428bb" providerId="ADAL" clId="{BCDA4A55-9923-4F3F-8F6A-5BE507E7771B}" dt="2022-10-26T18:29:55.652" v="138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BCDA4A55-9923-4F3F-8F6A-5BE507E7771B}" dt="2022-10-26T18:29:55.652" v="1388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6T18:30:18.876" v="1397" actId="20577"/>
        <pc:sldMkLst>
          <pc:docMk/>
          <pc:sldMk cId="2483597721" sldId="372"/>
        </pc:sldMkLst>
        <pc:graphicFrameChg chg="modGraphic">
          <ac:chgData name="RODRIGO JOSÉ ALFARO VERGARA" userId="e3646333-dfc8-4ec8-9c9e-34f671d428bb" providerId="ADAL" clId="{BCDA4A55-9923-4F3F-8F6A-5BE507E7771B}" dt="2022-10-26T18:30:18.876" v="1397" actId="20577"/>
          <ac:graphicFrameMkLst>
            <pc:docMk/>
            <pc:sldMk cId="2483597721" sldId="372"/>
            <ac:graphicFrameMk id="7" creationId="{6F13C501-19E4-3B95-0C91-AA15A2688DFA}"/>
          </ac:graphicFrameMkLst>
        </pc:graphicFrameChg>
      </pc:sldChg>
      <pc:sldChg chg="modSp mod">
        <pc:chgData name="RODRIGO JOSÉ ALFARO VERGARA" userId="e3646333-dfc8-4ec8-9c9e-34f671d428bb" providerId="ADAL" clId="{BCDA4A55-9923-4F3F-8F6A-5BE507E7771B}" dt="2022-10-21T15:44:26.098" v="335" actId="120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9" creationId="{DE1CBD2E-3E75-B9F3-2980-6774A6B532CC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0" creationId="{6B5C913A-9688-40B5-87BE-4674FC343C4D}"/>
          </ac:spMkLst>
        </pc:spChg>
        <pc:spChg chg="mod">
          <ac:chgData name="RODRIGO JOSÉ ALFARO VERGARA" userId="e3646333-dfc8-4ec8-9c9e-34f671d428bb" providerId="ADAL" clId="{BCDA4A55-9923-4F3F-8F6A-5BE507E7771B}" dt="2022-10-21T15:44:26.098" v="335" actId="120"/>
          <ac:spMkLst>
            <pc:docMk/>
            <pc:sldMk cId="3279615945" sldId="401"/>
            <ac:spMk id="11" creationId="{EF92C3F0-522F-BBE2-2678-1801F6766551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39.677" v="338" actId="103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8" creationId="{98CB09D9-3245-5E9E-7BA8-42564F2380A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9" creationId="{686B3288-71E1-BD8D-173F-F9A54828E1B8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0" creationId="{E5C22AD4-77B8-7993-8F74-8AB454C40B7C}"/>
          </ac:spMkLst>
        </pc:spChg>
        <pc:spChg chg="mod">
          <ac:chgData name="RODRIGO JOSÉ ALFARO VERGARA" userId="e3646333-dfc8-4ec8-9c9e-34f671d428bb" providerId="ADAL" clId="{BCDA4A55-9923-4F3F-8F6A-5BE507E7771B}" dt="2022-10-21T15:44:39.677" v="338" actId="1038"/>
          <ac:spMkLst>
            <pc:docMk/>
            <pc:sldMk cId="4075921797" sldId="403"/>
            <ac:spMk id="11" creationId="{22C9DA55-43BA-9BFC-7B24-743B24EFC1CF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0.387" v="341" actId="1038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8" creationId="{2AF24CD5-0EBB-0860-2C7A-BFE268B083AD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9" creationId="{B576D9F0-89AE-9897-EE17-4F0673C76F35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0" creationId="{B8B3FCD1-F5AD-7E7A-EF40-100F4E164C83}"/>
          </ac:spMkLst>
        </pc:spChg>
        <pc:spChg chg="mod">
          <ac:chgData name="RODRIGO JOSÉ ALFARO VERGARA" userId="e3646333-dfc8-4ec8-9c9e-34f671d428bb" providerId="ADAL" clId="{BCDA4A55-9923-4F3F-8F6A-5BE507E7771B}" dt="2022-10-21T15:44:50.387" v="341" actId="1038"/>
          <ac:spMkLst>
            <pc:docMk/>
            <pc:sldMk cId="3623841904" sldId="405"/>
            <ac:spMk id="11" creationId="{FF4F79FD-3B37-1D96-9AF2-DBD74FFFCC43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4:59.347" v="344" actId="1038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8" creationId="{D3BED306-E9F2-1CB0-A4DC-C2DA92066005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9" creationId="{8BDEB119-A192-35AC-4F78-00E603E4E87C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0" creationId="{B1E55031-693A-80B0-A8EE-8757CC288C11}"/>
          </ac:spMkLst>
        </pc:spChg>
        <pc:spChg chg="mod">
          <ac:chgData name="RODRIGO JOSÉ ALFARO VERGARA" userId="e3646333-dfc8-4ec8-9c9e-34f671d428bb" providerId="ADAL" clId="{BCDA4A55-9923-4F3F-8F6A-5BE507E7771B}" dt="2022-10-21T15:44:59.347" v="344" actId="1038"/>
          <ac:spMkLst>
            <pc:docMk/>
            <pc:sldMk cId="3405884135" sldId="407"/>
            <ac:spMk id="11" creationId="{25777965-787D-067E-92F1-8CEEADD7C49E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09.140" v="347" actId="1038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9" creationId="{2C26DAA1-D27D-400E-252C-A5FC4FCF30DC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0" creationId="{577C51D3-DD8F-E101-2BFD-FF36330EA13E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1" creationId="{ABC7B135-4F54-ECA4-9797-CAAAD7023968}"/>
          </ac:spMkLst>
        </pc:spChg>
        <pc:spChg chg="mod">
          <ac:chgData name="RODRIGO JOSÉ ALFARO VERGARA" userId="e3646333-dfc8-4ec8-9c9e-34f671d428bb" providerId="ADAL" clId="{BCDA4A55-9923-4F3F-8F6A-5BE507E7771B}" dt="2022-10-21T15:45:09.140" v="347" actId="1038"/>
          <ac:spMkLst>
            <pc:docMk/>
            <pc:sldMk cId="4187053481" sldId="409"/>
            <ac:spMk id="12" creationId="{B903FEAD-7DAE-06E5-4E91-A2CAC9B9034E}"/>
          </ac:spMkLst>
        </pc:spChg>
      </pc:sldChg>
      <pc:sldChg chg="delSp modSp mod">
        <pc:chgData name="RODRIGO JOSÉ ALFARO VERGARA" userId="e3646333-dfc8-4ec8-9c9e-34f671d428bb" providerId="ADAL" clId="{BCDA4A55-9923-4F3F-8F6A-5BE507E7771B}" dt="2022-10-26T18:39:55.232" v="1461" actId="478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8" creationId="{A5C6EB24-01BB-0FF1-64A5-87A73ECF5BF0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9" creationId="{01132AA3-9077-92C7-CAF1-F24210EEB19F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0" creationId="{0B8C818B-AA68-A36E-4D5D-E2A36F4E34D1}"/>
          </ac:spMkLst>
        </pc:spChg>
        <pc:spChg chg="mod">
          <ac:chgData name="RODRIGO JOSÉ ALFARO VERGARA" userId="e3646333-dfc8-4ec8-9c9e-34f671d428bb" providerId="ADAL" clId="{BCDA4A55-9923-4F3F-8F6A-5BE507E7771B}" dt="2022-10-21T15:45:20.479" v="350" actId="1038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BCDA4A55-9923-4F3F-8F6A-5BE507E7771B}" dt="2022-10-26T18:39:55.232" v="1461" actId="478"/>
          <ac:spMkLst>
            <pc:docMk/>
            <pc:sldMk cId="3670938339" sldId="411"/>
            <ac:spMk id="15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28.486" v="353" actId="1038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8" creationId="{87366FBE-91BE-14B2-9134-80DFFEEB52A5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9" creationId="{01CFF815-A8F5-66F8-E11E-DCBEB3863B6E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0" creationId="{32AC64E5-7FFD-415C-1C3E-5D1D1021DA70}"/>
          </ac:spMkLst>
        </pc:spChg>
        <pc:spChg chg="mod">
          <ac:chgData name="RODRIGO JOSÉ ALFARO VERGARA" userId="e3646333-dfc8-4ec8-9c9e-34f671d428bb" providerId="ADAL" clId="{BCDA4A55-9923-4F3F-8F6A-5BE507E7771B}" dt="2022-10-21T15:45:28.486" v="353" actId="1038"/>
          <ac:spMkLst>
            <pc:docMk/>
            <pc:sldMk cId="2571317981" sldId="413"/>
            <ac:spMk id="11" creationId="{A58726CD-C757-D21D-E344-BDE7658DC879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5:45:55.410" v="364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BCDA4A55-9923-4F3F-8F6A-5BE507E7771B}" dt="2022-10-21T15:45:55.410" v="364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BCDA4A55-9923-4F3F-8F6A-5BE507E7771B}" dt="2022-10-21T15:45:45.833" v="363" actId="1035"/>
          <ac:spMkLst>
            <pc:docMk/>
            <pc:sldMk cId="2812188885" sldId="414"/>
            <ac:spMk id="6" creationId="{00000000-0000-0000-0000-000000000000}"/>
          </ac:spMkLst>
        </pc:spChg>
        <pc:grpChg chg="mod">
          <ac:chgData name="RODRIGO JOSÉ ALFARO VERGARA" userId="e3646333-dfc8-4ec8-9c9e-34f671d428bb" providerId="ADAL" clId="{BCDA4A55-9923-4F3F-8F6A-5BE507E7771B}" dt="2022-10-21T15:45:45.833" v="363" actId="1035"/>
          <ac:grpSpMkLst>
            <pc:docMk/>
            <pc:sldMk cId="2812188885" sldId="414"/>
            <ac:grpSpMk id="7" creationId="{00000000-0000-0000-0000-000000000000}"/>
          </ac:grpSpMkLst>
        </pc:grpChg>
      </pc:sldChg>
      <pc:sldChg chg="modSp mod">
        <pc:chgData name="RODRIGO JOSÉ ALFARO VERGARA" userId="e3646333-dfc8-4ec8-9c9e-34f671d428bb" providerId="ADAL" clId="{BCDA4A55-9923-4F3F-8F6A-5BE507E7771B}" dt="2022-10-26T18:47:50.340" v="1466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BCDA4A55-9923-4F3F-8F6A-5BE507E7771B}" dt="2022-10-26T18:31:07.752" v="1450" actId="20577"/>
          <ac:spMkLst>
            <pc:docMk/>
            <pc:sldMk cId="3309635613" sldId="439"/>
            <ac:spMk id="2" creationId="{E5BEC1CB-148F-CBE2-4781-3FD8CE37D1C1}"/>
          </ac:spMkLst>
        </pc:spChg>
        <pc:spChg chg="mod">
          <ac:chgData name="RODRIGO JOSÉ ALFARO VERGARA" userId="e3646333-dfc8-4ec8-9c9e-34f671d428bb" providerId="ADAL" clId="{BCDA4A55-9923-4F3F-8F6A-5BE507E7771B}" dt="2022-10-26T18:47:50.340" v="1466" actId="20577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BCDA4A55-9923-4F3F-8F6A-5BE507E7771B}" dt="2022-10-26T18:31:44.942" v="1452" actId="20577"/>
          <ac:spMkLst>
            <pc:docMk/>
            <pc:sldMk cId="3309635613" sldId="439"/>
            <ac:spMk id="5" creationId="{EC9DFC66-331A-CC6F-DD1E-64D28CB8E997}"/>
          </ac:spMkLst>
        </pc:spChg>
      </pc:sldChg>
      <pc:sldChg chg="modSp mod">
        <pc:chgData name="RODRIGO JOSÉ ALFARO VERGARA" userId="e3646333-dfc8-4ec8-9c9e-34f671d428bb" providerId="ADAL" clId="{BCDA4A55-9923-4F3F-8F6A-5BE507E7771B}" dt="2022-10-21T17:47:36.867" v="394" actId="20577"/>
        <pc:sldMkLst>
          <pc:docMk/>
          <pc:sldMk cId="30631725" sldId="441"/>
        </pc:sldMkLst>
        <pc:spChg chg="mod">
          <ac:chgData name="RODRIGO JOSÉ ALFARO VERGARA" userId="e3646333-dfc8-4ec8-9c9e-34f671d428bb" providerId="ADAL" clId="{BCDA4A55-9923-4F3F-8F6A-5BE507E7771B}" dt="2022-10-21T17:47:30.535" v="386" actId="20577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BCDA4A55-9923-4F3F-8F6A-5BE507E7771B}" dt="2022-10-21T17:47:34.011" v="390" actId="20577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BCDA4A55-9923-4F3F-8F6A-5BE507E7771B}" dt="2022-10-21T17:47:36.867" v="394" actId="20577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mod">
        <pc:chgData name="RODRIGO JOSÉ ALFARO VERGARA" userId="e3646333-dfc8-4ec8-9c9e-34f671d428bb" providerId="ADAL" clId="{BCDA4A55-9923-4F3F-8F6A-5BE507E7771B}" dt="2022-10-21T17:53:03.980" v="406" actId="27918"/>
        <pc:sldMkLst>
          <pc:docMk/>
          <pc:sldMk cId="2900303485" sldId="442"/>
        </pc:sldMkLst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3" creationId="{E422CFE9-B794-A8F6-7592-9E39453AC1DE}"/>
          </ac:spMkLst>
        </pc:spChg>
        <pc:spChg chg="mod">
          <ac:chgData name="RODRIGO JOSÉ ALFARO VERGARA" userId="e3646333-dfc8-4ec8-9c9e-34f671d428bb" providerId="ADAL" clId="{BCDA4A55-9923-4F3F-8F6A-5BE507E7771B}" dt="2022-10-21T15:40:45.749" v="229" actId="14100"/>
          <ac:spMkLst>
            <pc:docMk/>
            <pc:sldMk cId="2900303485" sldId="442"/>
            <ac:spMk id="4" creationId="{555A927B-0540-3F37-EA53-1A959B0A3B1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5" creationId="{381B9705-75D7-0E2B-A28E-E35C5141CAAC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6" creationId="{E7DCBC28-7648-2E73-D3F8-BB1AE201C195}"/>
          </ac:spMkLst>
        </pc:spChg>
        <pc:spChg chg="add del mod">
          <ac:chgData name="RODRIGO JOSÉ ALFARO VERGARA" userId="e3646333-dfc8-4ec8-9c9e-34f671d428bb" providerId="ADAL" clId="{BCDA4A55-9923-4F3F-8F6A-5BE507E7771B}" dt="2022-10-21T17:51:59.074" v="402" actId="21"/>
          <ac:spMkLst>
            <pc:docMk/>
            <pc:sldMk cId="2900303485" sldId="442"/>
            <ac:spMk id="7" creationId="{B4D5647D-F3BE-B02D-4BAA-8EB0AA82466A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9" creationId="{3D17F467-CB6E-A344-1725-C959E2E55152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0" creationId="{3789DB57-AFD0-4F93-5C79-B8D063391296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1" creationId="{70A565BF-22B2-5F94-0A69-3534517023E4}"/>
          </ac:spMkLst>
        </pc:spChg>
        <pc:spChg chg="add mod">
          <ac:chgData name="RODRIGO JOSÉ ALFARO VERGARA" userId="e3646333-dfc8-4ec8-9c9e-34f671d428bb" providerId="ADAL" clId="{BCDA4A55-9923-4F3F-8F6A-5BE507E7771B}" dt="2022-10-21T17:52:00.660" v="403"/>
          <ac:spMkLst>
            <pc:docMk/>
            <pc:sldMk cId="2900303485" sldId="442"/>
            <ac:spMk id="12" creationId="{6928D37B-9C19-2EE0-2480-464801898285}"/>
          </ac:spMkLst>
        </pc:spChg>
        <pc:graphicFrameChg chg="add del mod">
          <ac:chgData name="RODRIGO JOSÉ ALFARO VERGARA" userId="e3646333-dfc8-4ec8-9c9e-34f671d428bb" providerId="ADAL" clId="{BCDA4A55-9923-4F3F-8F6A-5BE507E7771B}" dt="2022-10-21T17:51:20.030" v="395" actId="478"/>
          <ac:graphicFrameMkLst>
            <pc:docMk/>
            <pc:sldMk cId="2900303485" sldId="442"/>
            <ac:graphicFrameMk id="2" creationId="{4E09C514-CD60-FE86-9E97-FE94151B88CE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4:49:17.875" v="199" actId="478"/>
          <ac:graphicFrameMkLst>
            <pc:docMk/>
            <pc:sldMk cId="2900303485" sldId="442"/>
            <ac:graphicFrameMk id="2" creationId="{A0AA664B-4FB4-5775-A7B9-4379EE49913A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1T15:31:48.800" v="223" actId="478"/>
          <ac:graphicFrameMkLst>
            <pc:docMk/>
            <pc:sldMk cId="2900303485" sldId="442"/>
            <ac:graphicFrameMk id="3" creationId="{1E74BC4C-D546-9F0A-DD97-9345AF9488B2}"/>
          </ac:graphicFrameMkLst>
        </pc:graphicFrameChg>
        <pc:graphicFrameChg chg="del">
          <ac:chgData name="RODRIGO JOSÉ ALFARO VERGARA" userId="e3646333-dfc8-4ec8-9c9e-34f671d428bb" providerId="ADAL" clId="{BCDA4A55-9923-4F3F-8F6A-5BE507E7771B}" dt="2022-10-21T14:48:55.918" v="193" actId="478"/>
          <ac:graphicFrameMkLst>
            <pc:docMk/>
            <pc:sldMk cId="2900303485" sldId="442"/>
            <ac:graphicFrameMk id="5" creationId="{84B51ADE-E2FC-EE51-8BEF-575307B48E4C}"/>
          </ac:graphicFrameMkLst>
        </pc:graphicFrameChg>
        <pc:graphicFrameChg chg="add mod">
          <ac:chgData name="RODRIGO JOSÉ ALFARO VERGARA" userId="e3646333-dfc8-4ec8-9c9e-34f671d428bb" providerId="ADAL" clId="{BCDA4A55-9923-4F3F-8F6A-5BE507E7771B}" dt="2022-10-21T17:51:20.400" v="396"/>
          <ac:graphicFrameMkLst>
            <pc:docMk/>
            <pc:sldMk cId="2900303485" sldId="442"/>
            <ac:graphicFrameMk id="8" creationId="{FACFAE37-D4BE-01E6-F593-C9E5D7C0ECF8}"/>
          </ac:graphicFrameMkLst>
        </pc:graphicFrameChg>
        <pc:picChg chg="add del mod">
          <ac:chgData name="RODRIGO JOSÉ ALFARO VERGARA" userId="e3646333-dfc8-4ec8-9c9e-34f671d428bb" providerId="ADAL" clId="{BCDA4A55-9923-4F3F-8F6A-5BE507E7771B}" dt="2022-10-21T14:52:42.065" v="214" actId="478"/>
          <ac:picMkLst>
            <pc:docMk/>
            <pc:sldMk cId="2900303485" sldId="442"/>
            <ac:picMk id="6" creationId="{A8F65D85-078B-8A84-0FB8-799802410442}"/>
          </ac:picMkLst>
        </pc:picChg>
      </pc:sldChg>
      <pc:sldChg chg="addSp delSp modSp mod">
        <pc:chgData name="RODRIGO JOSÉ ALFARO VERGARA" userId="e3646333-dfc8-4ec8-9c9e-34f671d428bb" providerId="ADAL" clId="{BCDA4A55-9923-4F3F-8F6A-5BE507E7771B}" dt="2022-10-25T19:14:19.754" v="1349"/>
        <pc:sldMkLst>
          <pc:docMk/>
          <pc:sldMk cId="2015023331" sldId="447"/>
        </pc:sldMkLst>
        <pc:spChg chg="add del mod">
          <ac:chgData name="RODRIGO JOSÉ ALFARO VERGARA" userId="e3646333-dfc8-4ec8-9c9e-34f671d428bb" providerId="ADAL" clId="{BCDA4A55-9923-4F3F-8F6A-5BE507E7771B}" dt="2022-10-25T17:55:06.528" v="421" actId="478"/>
          <ac:spMkLst>
            <pc:docMk/>
            <pc:sldMk cId="2015023331" sldId="447"/>
            <ac:spMk id="4" creationId="{FE1811B7-CF0B-11A3-0660-E110884109C2}"/>
          </ac:spMkLst>
        </pc:spChg>
        <pc:spChg chg="add mod">
          <ac:chgData name="RODRIGO JOSÉ ALFARO VERGARA" userId="e3646333-dfc8-4ec8-9c9e-34f671d428bb" providerId="ADAL" clId="{BCDA4A55-9923-4F3F-8F6A-5BE507E7771B}" dt="2022-10-25T19:14:19.754" v="1349"/>
          <ac:spMkLst>
            <pc:docMk/>
            <pc:sldMk cId="2015023331" sldId="447"/>
            <ac:spMk id="5" creationId="{171D68FC-4C9B-1227-735D-EE5F47C45BB1}"/>
          </ac:spMkLst>
        </pc:spChg>
        <pc:spChg chg="del mod">
          <ac:chgData name="RODRIGO JOSÉ ALFARO VERGARA" userId="e3646333-dfc8-4ec8-9c9e-34f671d428bb" providerId="ADAL" clId="{BCDA4A55-9923-4F3F-8F6A-5BE507E7771B}" dt="2022-10-20T15:46:24.168" v="145" actId="21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BCDA4A55-9923-4F3F-8F6A-5BE507E7771B}" dt="2022-10-20T15:37:04.898" v="38" actId="478"/>
          <ac:graphicFrameMkLst>
            <pc:docMk/>
            <pc:sldMk cId="2015023331" sldId="447"/>
            <ac:graphicFrameMk id="4" creationId="{D6A50944-E8EF-F633-EDC5-2CAA20F40634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38:40.048" v="63" actId="478"/>
          <ac:graphicFrameMkLst>
            <pc:docMk/>
            <pc:sldMk cId="2015023331" sldId="447"/>
            <ac:graphicFrameMk id="5" creationId="{BC638BC0-FC14-6E57-7B90-C720EBFDBA6E}"/>
          </ac:graphicFrameMkLst>
        </pc:graphicFrameChg>
        <pc:graphicFrameChg chg="add del mod modGraphic">
          <ac:chgData name="RODRIGO JOSÉ ALFARO VERGARA" userId="e3646333-dfc8-4ec8-9c9e-34f671d428bb" providerId="ADAL" clId="{BCDA4A55-9923-4F3F-8F6A-5BE507E7771B}" dt="2022-10-20T15:42:59.454" v="94" actId="478"/>
          <ac:graphicFrameMkLst>
            <pc:docMk/>
            <pc:sldMk cId="2015023331" sldId="447"/>
            <ac:graphicFrameMk id="6" creationId="{F409607C-7C66-30D2-44C2-D3277A5BF7E4}"/>
          </ac:graphicFrameMkLst>
        </pc:graphicFrameChg>
        <pc:graphicFrameChg chg="add del mod">
          <ac:chgData name="RODRIGO JOSÉ ALFARO VERGARA" userId="e3646333-dfc8-4ec8-9c9e-34f671d428bb" providerId="ADAL" clId="{BCDA4A55-9923-4F3F-8F6A-5BE507E7771B}" dt="2022-10-20T15:38:44.118" v="66"/>
          <ac:graphicFrameMkLst>
            <pc:docMk/>
            <pc:sldMk cId="2015023331" sldId="447"/>
            <ac:graphicFrameMk id="7" creationId="{ECFBABBA-7E71-1080-3804-87B29B118322}"/>
          </ac:graphicFrameMkLst>
        </pc:graphicFrameChg>
        <pc:graphicFrameChg chg="add mod modGraphic">
          <ac:chgData name="RODRIGO JOSÉ ALFARO VERGARA" userId="e3646333-dfc8-4ec8-9c9e-34f671d428bb" providerId="ADAL" clId="{BCDA4A55-9923-4F3F-8F6A-5BE507E7771B}" dt="2022-10-25T18:05:20.602" v="1125" actId="20577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 modGraphic">
          <ac:chgData name="RODRIGO JOSÉ ALFARO VERGARA" userId="e3646333-dfc8-4ec8-9c9e-34f671d428bb" providerId="ADAL" clId="{BCDA4A55-9923-4F3F-8F6A-5BE507E7771B}" dt="2022-10-25T18:05:05.408" v="1120" actId="404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MasterChg chg="modSldLayout">
        <pc:chgData name="RODRIGO JOSÉ ALFARO VERGARA" userId="e3646333-dfc8-4ec8-9c9e-34f671d428bb" providerId="ADAL" clId="{BCDA4A55-9923-4F3F-8F6A-5BE507E7771B}" dt="2022-10-26T18:38:15.089" v="1460" actId="20577"/>
        <pc:sldMasterMkLst>
          <pc:docMk/>
          <pc:sldMasterMk cId="3515892240" sldId="2147483658"/>
        </pc:sldMasterMkLst>
        <pc:sldLayoutChg chg="modSp mod">
          <pc:chgData name="RODRIGO JOSÉ ALFARO VERGARA" userId="e3646333-dfc8-4ec8-9c9e-34f671d428bb" providerId="ADAL" clId="{BCDA4A55-9923-4F3F-8F6A-5BE507E7771B}" dt="2022-10-26T18:38:15.089" v="1460" actId="2057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BCDA4A55-9923-4F3F-8F6A-5BE507E7771B}" dt="2022-10-26T18:38:15.089" v="1460" actId="20577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</pc:sldLayoutChg>
      </pc:sldMasterChg>
    </pc:docChg>
  </pc:docChgLst>
  <pc:docChgLst>
    <pc:chgData name="RODRIGO JOSÉ ALFARO VERGARA" userId="S::rjalfaro@uc.cl::e3646333-dfc8-4ec8-9c9e-34f671d428bb" providerId="AD" clId="Web-{496F4D12-C0DB-B762-234E-199B9A990FC5}"/>
    <pc:docChg chg="modSld">
      <pc:chgData name="RODRIGO JOSÉ ALFARO VERGARA" userId="S::rjalfaro@uc.cl::e3646333-dfc8-4ec8-9c9e-34f671d428bb" providerId="AD" clId="Web-{496F4D12-C0DB-B762-234E-199B9A990FC5}" dt="2022-10-31T02:20:28.818" v="3"/>
      <pc:docMkLst>
        <pc:docMk/>
      </pc:docMkLst>
      <pc:sldChg chg="modSp">
        <pc:chgData name="RODRIGO JOSÉ ALFARO VERGARA" userId="S::rjalfaro@uc.cl::e3646333-dfc8-4ec8-9c9e-34f671d428bb" providerId="AD" clId="Web-{496F4D12-C0DB-B762-234E-199B9A990FC5}" dt="2022-10-31T02:20:28.818" v="3"/>
        <pc:sldMkLst>
          <pc:docMk/>
          <pc:sldMk cId="3886230021" sldId="462"/>
        </pc:sldMkLst>
        <pc:picChg chg="mod modCrop">
          <ac:chgData name="RODRIGO JOSÉ ALFARO VERGARA" userId="S::rjalfaro@uc.cl::e3646333-dfc8-4ec8-9c9e-34f671d428bb" providerId="AD" clId="Web-{496F4D12-C0DB-B762-234E-199B9A990FC5}" dt="2022-10-31T02:20:28.818" v="3"/>
          <ac:picMkLst>
            <pc:docMk/>
            <pc:sldMk cId="3886230021" sldId="462"/>
            <ac:picMk id="2" creationId="{832DD1C5-CDA8-5493-DBD3-6108A4DEEB30}"/>
          </ac:picMkLst>
        </pc:picChg>
      </pc:sldChg>
    </pc:docChg>
  </pc:docChgLst>
  <pc:docChgLst>
    <pc:chgData name="RODRIGO JOSÉ ALFARO VERGARA" userId="e3646333-dfc8-4ec8-9c9e-34f671d428bb" providerId="ADAL" clId="{4D5D1FFB-0432-42D6-9E26-30AEF6751E3B}"/>
    <pc:docChg chg="custSel addSld delSld modSld">
      <pc:chgData name="RODRIGO JOSÉ ALFARO VERGARA" userId="e3646333-dfc8-4ec8-9c9e-34f671d428bb" providerId="ADAL" clId="{4D5D1FFB-0432-42D6-9E26-30AEF6751E3B}" dt="2022-10-07T15:25:46.416" v="153" actId="478"/>
      <pc:docMkLst>
        <pc:docMk/>
      </pc:docMkLst>
      <pc:sldChg chg="addSp delSp modSp mod">
        <pc:chgData name="RODRIGO JOSÉ ALFARO VERGARA" userId="e3646333-dfc8-4ec8-9c9e-34f671d428bb" providerId="ADAL" clId="{4D5D1FFB-0432-42D6-9E26-30AEF6751E3B}" dt="2022-10-07T14:56:57.969" v="133" actId="1076"/>
        <pc:sldMkLst>
          <pc:docMk/>
          <pc:sldMk cId="3519356709" sldId="422"/>
        </pc:sldMkLst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2" creationId="{D28D6100-D634-5F85-013D-CEF1A06C0C3B}"/>
          </ac:spMkLst>
        </pc:spChg>
        <pc:spChg chg="add mod">
          <ac:chgData name="RODRIGO JOSÉ ALFARO VERGARA" userId="e3646333-dfc8-4ec8-9c9e-34f671d428bb" providerId="ADAL" clId="{4D5D1FFB-0432-42D6-9E26-30AEF6751E3B}" dt="2022-10-07T12:44:21.485" v="6" actId="403"/>
          <ac:spMkLst>
            <pc:docMk/>
            <pc:sldMk cId="3519356709" sldId="422"/>
            <ac:spMk id="4" creationId="{DC385BC6-4CAD-1456-2923-C0AEDEBFB272}"/>
          </ac:spMkLst>
        </pc:spChg>
        <pc:graphicFrameChg chg="add 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7.969" v="133" actId="1076"/>
          <ac:graphicFrameMkLst>
            <pc:docMk/>
            <pc:sldMk cId="3519356709" sldId="422"/>
            <ac:graphicFrameMk id="6" creationId="{081171FE-C1F0-9FD6-611C-2097733AB89E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6:54.254" v="132" actId="1037"/>
          <ac:graphicFrameMkLst>
            <pc:docMk/>
            <pc:sldMk cId="3519356709" sldId="422"/>
            <ac:graphicFrameMk id="7" creationId="{1DB831F0-2973-0AF7-7AD1-92237CC303B0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1:09.304" v="74" actId="478"/>
          <ac:graphicFrameMkLst>
            <pc:docMk/>
            <pc:sldMk cId="3519356709" sldId="422"/>
            <ac:graphicFrameMk id="17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4D5D1FFB-0432-42D6-9E26-30AEF6751E3B}" dt="2022-10-07T14:57:41.409" v="144" actId="20577"/>
        <pc:sldMkLst>
          <pc:docMk/>
          <pc:sldMk cId="2769210032" sldId="424"/>
        </pc:sldMkLst>
        <pc:spChg chg="mod">
          <ac:chgData name="RODRIGO JOSÉ ALFARO VERGARA" userId="e3646333-dfc8-4ec8-9c9e-34f671d428bb" providerId="ADAL" clId="{4D5D1FFB-0432-42D6-9E26-30AEF6751E3B}" dt="2022-10-07T14:57:41.409" v="144" actId="20577"/>
          <ac:spMkLst>
            <pc:docMk/>
            <pc:sldMk cId="2769210032" sldId="424"/>
            <ac:spMk id="3" creationId="{00000000-0000-0000-0000-000000000000}"/>
          </ac:spMkLst>
        </pc:spChg>
      </pc:sldChg>
      <pc:sldChg chg="modSp add del mod">
        <pc:chgData name="RODRIGO JOSÉ ALFARO VERGARA" userId="e3646333-dfc8-4ec8-9c9e-34f671d428bb" providerId="ADAL" clId="{4D5D1FFB-0432-42D6-9E26-30AEF6751E3B}" dt="2022-10-07T13:43:47.156" v="39" actId="47"/>
        <pc:sldMkLst>
          <pc:docMk/>
          <pc:sldMk cId="1659585375" sldId="425"/>
        </pc:sldMkLst>
        <pc:spChg chg="mod">
          <ac:chgData name="RODRIGO JOSÉ ALFARO VERGARA" userId="e3646333-dfc8-4ec8-9c9e-34f671d428bb" providerId="ADAL" clId="{4D5D1FFB-0432-42D6-9E26-30AEF6751E3B}" dt="2022-10-07T13:41:54.505" v="24" actId="20577"/>
          <ac:spMkLst>
            <pc:docMk/>
            <pc:sldMk cId="1659585375" sldId="425"/>
            <ac:spMk id="3" creationId="{00000000-0000-0000-0000-000000000000}"/>
          </ac:spMkLst>
        </pc:spChg>
        <pc:graphicFrameChg chg="mod">
          <ac:chgData name="RODRIGO JOSÉ ALFARO VERGARA" userId="e3646333-dfc8-4ec8-9c9e-34f671d428bb" providerId="ADAL" clId="{4D5D1FFB-0432-42D6-9E26-30AEF6751E3B}" dt="2022-10-07T13:43:41.645" v="38"/>
          <ac:graphicFrameMkLst>
            <pc:docMk/>
            <pc:sldMk cId="1659585375" sldId="425"/>
            <ac:graphicFrameMk id="5" creationId="{985610C0-2731-E730-B7FB-A7517AE88BEA}"/>
          </ac:graphicFrameMkLst>
        </pc:graphicFrameChg>
        <pc:graphicFrameChg chg="mod">
          <ac:chgData name="RODRIGO JOSÉ ALFARO VERGARA" userId="e3646333-dfc8-4ec8-9c9e-34f671d428bb" providerId="ADAL" clId="{4D5D1FFB-0432-42D6-9E26-30AEF6751E3B}" dt="2022-10-07T13:43:38.226" v="37"/>
          <ac:graphicFrameMkLst>
            <pc:docMk/>
            <pc:sldMk cId="1659585375" sldId="425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17.948" v="137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4D5D1FFB-0432-42D6-9E26-30AEF6751E3B}" dt="2022-10-07T13:43:16.741" v="34" actId="20577"/>
          <ac:spMkLst>
            <pc:docMk/>
            <pc:sldMk cId="2163814842" sldId="426"/>
            <ac:spMk id="3" creationId="{00000000-0000-0000-0000-000000000000}"/>
          </ac:spMkLst>
        </pc:spChg>
        <pc:graphicFrameChg chg="add mod">
          <ac:chgData name="RODRIGO JOSÉ ALFARO VERGARA" userId="e3646333-dfc8-4ec8-9c9e-34f671d428bb" providerId="ADAL" clId="{4D5D1FFB-0432-42D6-9E26-30AEF6751E3B}" dt="2022-10-07T14:57:12.369" v="136"/>
          <ac:graphicFrameMkLst>
            <pc:docMk/>
            <pc:sldMk cId="2163814842" sldId="426"/>
            <ac:graphicFrameMk id="5" creationId="{719B85B2-5B1C-ED3D-659A-F01D9B772C9B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5" creationId="{985610C0-2731-E730-B7FB-A7517AE88BEA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6" creationId="{F3BDEB18-1943-FEA0-D57D-1EE39AB66583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02.824" v="134" actId="478"/>
          <ac:graphicFrameMkLst>
            <pc:docMk/>
            <pc:sldMk cId="2163814842" sldId="426"/>
            <ac:graphicFrameMk id="7" creationId="{8384A62E-55A1-A111-0030-FFEECA6B7FAC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17.948" v="137"/>
          <ac:graphicFrameMkLst>
            <pc:docMk/>
            <pc:sldMk cId="2163814842" sldId="426"/>
            <ac:graphicFrameMk id="8" creationId="{218134AD-DD19-85D6-9260-E7A3F061BA72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40:47.385" v="70" actId="478"/>
          <ac:graphicFrameMkLst>
            <pc:docMk/>
            <pc:sldMk cId="2163814842" sldId="426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4:57:34.030" v="141"/>
        <pc:sldMkLst>
          <pc:docMk/>
          <pc:sldMk cId="3350690" sldId="427"/>
        </pc:sldMkLst>
        <pc:spChg chg="mod">
          <ac:chgData name="RODRIGO JOSÉ ALFARO VERGARA" userId="e3646333-dfc8-4ec8-9c9e-34f671d428bb" providerId="ADAL" clId="{4D5D1FFB-0432-42D6-9E26-30AEF6751E3B}" dt="2022-10-07T13:44:00.645" v="49" actId="207"/>
          <ac:spMkLst>
            <pc:docMk/>
            <pc:sldMk cId="3350690" sldId="427"/>
            <ac:spMk id="3" creationId="{00000000-0000-0000-0000-000000000000}"/>
          </ac:spMkLst>
        </pc:spChg>
        <pc:graphicFrameChg chg="del mod">
          <ac:chgData name="RODRIGO JOSÉ ALFARO VERGARA" userId="e3646333-dfc8-4ec8-9c9e-34f671d428bb" providerId="ADAL" clId="{4D5D1FFB-0432-42D6-9E26-30AEF6751E3B}" dt="2022-10-07T14:39:48.583" v="55" actId="478"/>
          <ac:graphicFrameMkLst>
            <pc:docMk/>
            <pc:sldMk cId="3350690" sldId="427"/>
            <ac:graphicFrameMk id="5" creationId="{985610C0-2731-E730-B7FB-A7517AE88BEA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29.710" v="140"/>
          <ac:graphicFrameMkLst>
            <pc:docMk/>
            <pc:sldMk cId="3350690" sldId="427"/>
            <ac:graphicFrameMk id="5" creationId="{EF07BA37-51CC-409A-CED8-50870F1692C1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6" creationId="{A63A5408-B024-6C9E-2592-4C81E875BF5F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4:57:21.442" v="138" actId="478"/>
          <ac:graphicFrameMkLst>
            <pc:docMk/>
            <pc:sldMk cId="3350690" sldId="427"/>
            <ac:graphicFrameMk id="7" creationId="{05B7FC3C-1754-A031-B92E-CE2D4476E7E0}"/>
          </ac:graphicFrameMkLst>
        </pc:graphicFrameChg>
        <pc:graphicFrameChg chg="add mod">
          <ac:chgData name="RODRIGO JOSÉ ALFARO VERGARA" userId="e3646333-dfc8-4ec8-9c9e-34f671d428bb" providerId="ADAL" clId="{4D5D1FFB-0432-42D6-9E26-30AEF6751E3B}" dt="2022-10-07T14:57:34.030" v="141"/>
          <ac:graphicFrameMkLst>
            <pc:docMk/>
            <pc:sldMk cId="3350690" sldId="427"/>
            <ac:graphicFrameMk id="8" creationId="{7BD00689-8A4E-0C04-2440-9F7A0A07B287}"/>
          </ac:graphicFrameMkLst>
        </pc:graphicFrameChg>
        <pc:graphicFrameChg chg="del mod">
          <ac:chgData name="RODRIGO JOSÉ ALFARO VERGARA" userId="e3646333-dfc8-4ec8-9c9e-34f671d428bb" providerId="ADAL" clId="{4D5D1FFB-0432-42D6-9E26-30AEF6751E3B}" dt="2022-10-07T14:39:41.844" v="53" actId="478"/>
          <ac:graphicFrameMkLst>
            <pc:docMk/>
            <pc:sldMk cId="3350690" sldId="427"/>
            <ac:graphicFrameMk id="17" creationId="{00000000-0000-0000-0000-000000000000}"/>
          </ac:graphicFrameMkLst>
        </pc:graphicFrameChg>
      </pc:sldChg>
      <pc:sldChg chg="addSp delSp modSp add mod">
        <pc:chgData name="RODRIGO JOSÉ ALFARO VERGARA" userId="e3646333-dfc8-4ec8-9c9e-34f671d428bb" providerId="ADAL" clId="{4D5D1FFB-0432-42D6-9E26-30AEF6751E3B}" dt="2022-10-07T15:25:46.416" v="153" actId="478"/>
        <pc:sldMkLst>
          <pc:docMk/>
          <pc:sldMk cId="2166350907" sldId="428"/>
        </pc:sldMkLst>
        <pc:graphicFrameChg chg="add del mod">
          <ac:chgData name="RODRIGO JOSÉ ALFARO VERGARA" userId="e3646333-dfc8-4ec8-9c9e-34f671d428bb" providerId="ADAL" clId="{4D5D1FFB-0432-42D6-9E26-30AEF6751E3B}" dt="2022-10-07T15:25:46.416" v="153" actId="478"/>
          <ac:graphicFrameMkLst>
            <pc:docMk/>
            <pc:sldMk cId="2166350907" sldId="428"/>
            <ac:graphicFrameMk id="2" creationId="{00000000-0008-0000-0000-000008000000}"/>
          </ac:graphicFrameMkLst>
        </pc:graphicFrameChg>
        <pc:graphicFrameChg chg="add del mod">
          <ac:chgData name="RODRIGO JOSÉ ALFARO VERGARA" userId="e3646333-dfc8-4ec8-9c9e-34f671d428bb" providerId="ADAL" clId="{4D5D1FFB-0432-42D6-9E26-30AEF6751E3B}" dt="2022-10-07T15:23:13.636" v="152" actId="478"/>
          <ac:graphicFrameMkLst>
            <pc:docMk/>
            <pc:sldMk cId="2166350907" sldId="428"/>
            <ac:graphicFrameMk id="4" creationId="{C6BCBC33-FA51-F7E1-278C-19BCF3FC67F9}"/>
          </ac:graphicFrameMkLst>
        </pc:graphicFrameChg>
        <pc:graphicFrameChg chg="del">
          <ac:chgData name="RODRIGO JOSÉ ALFARO VERGARA" userId="e3646333-dfc8-4ec8-9c9e-34f671d428bb" providerId="ADAL" clId="{4D5D1FFB-0432-42D6-9E26-30AEF6751E3B}" dt="2022-10-07T15:22:51.770" v="146" actId="478"/>
          <ac:graphicFrameMkLst>
            <pc:docMk/>
            <pc:sldMk cId="2166350907" sldId="428"/>
            <ac:graphicFrameMk id="17" creationId="{00000000-0000-0000-0000-000000000000}"/>
          </ac:graphicFrameMkLst>
        </pc:graphicFrameChg>
      </pc:sldChg>
    </pc:docChg>
  </pc:docChgLst>
  <pc:docChgLst>
    <pc:chgData name="Rodrigo José Alfaro Vergara" userId="e3646333-dfc8-4ec8-9c9e-34f671d428bb" providerId="ADAL" clId="{E53A4077-585B-411E-B269-83282502F73C}"/>
    <pc:docChg chg="undo redo custSel addSld delSld modSld sldOrd addMainMaster delMainMaster modMainMaster">
      <pc:chgData name="Rodrigo José Alfaro Vergara" userId="e3646333-dfc8-4ec8-9c9e-34f671d428bb" providerId="ADAL" clId="{E53A4077-585B-411E-B269-83282502F73C}" dt="2022-08-26T19:30:10.266" v="1793" actId="948"/>
      <pc:docMkLst>
        <pc:docMk/>
      </pc:docMkLst>
      <pc:sldChg chg="del">
        <pc:chgData name="Rodrigo José Alfaro Vergara" userId="e3646333-dfc8-4ec8-9c9e-34f671d428bb" providerId="ADAL" clId="{E53A4077-585B-411E-B269-83282502F73C}" dt="2022-08-26T18:24:13.700" v="1456" actId="47"/>
        <pc:sldMkLst>
          <pc:docMk/>
          <pc:sldMk cId="2105465797" sldId="334"/>
        </pc:sldMkLst>
      </pc:sldChg>
      <pc:sldChg chg="addSp modSp mod">
        <pc:chgData name="Rodrigo José Alfaro Vergara" userId="e3646333-dfc8-4ec8-9c9e-34f671d428bb" providerId="ADAL" clId="{E53A4077-585B-411E-B269-83282502F73C}" dt="2022-08-26T18:01:43.040" v="1055" actId="207"/>
        <pc:sldMkLst>
          <pc:docMk/>
          <pc:sldMk cId="2960950710" sldId="350"/>
        </pc:sldMkLst>
        <pc:spChg chg="mod">
          <ac:chgData name="Rodrigo José Alfaro Vergara" userId="e3646333-dfc8-4ec8-9c9e-34f671d428bb" providerId="ADAL" clId="{E53A4077-585B-411E-B269-83282502F73C}" dt="2022-08-26T18:01:43.040" v="1055" actId="207"/>
          <ac:spMkLst>
            <pc:docMk/>
            <pc:sldMk cId="2960950710" sldId="350"/>
            <ac:spMk id="2" creationId="{293E168C-8042-5B4E-A5A4-A5BF693AE2D6}"/>
          </ac:spMkLst>
        </pc:spChg>
        <pc:spChg chg="mod">
          <ac:chgData name="Rodrigo José Alfaro Vergara" userId="e3646333-dfc8-4ec8-9c9e-34f671d428bb" providerId="ADAL" clId="{E53A4077-585B-411E-B269-83282502F73C}" dt="2022-08-26T16:29:44.091" v="95" actId="403"/>
          <ac:spMkLst>
            <pc:docMk/>
            <pc:sldMk cId="2960950710" sldId="350"/>
            <ac:spMk id="3" creationId="{F18E61D8-31A3-2D45-8E25-CBE846E26E1C}"/>
          </ac:spMkLst>
        </pc:spChg>
        <pc:spChg chg="add mod">
          <ac:chgData name="Rodrigo José Alfaro Vergara" userId="e3646333-dfc8-4ec8-9c9e-34f671d428bb" providerId="ADAL" clId="{E53A4077-585B-411E-B269-83282502F73C}" dt="2022-08-26T16:49:55.641" v="328" actId="207"/>
          <ac:spMkLst>
            <pc:docMk/>
            <pc:sldMk cId="2960950710" sldId="350"/>
            <ac:spMk id="14" creationId="{3B8C28E1-9EDB-48A1-3E39-C114431A5C48}"/>
          </ac:spMkLst>
        </pc:spChg>
        <pc:picChg chg="mod">
          <ac:chgData name="Rodrigo José Alfaro Vergara" userId="e3646333-dfc8-4ec8-9c9e-34f671d428bb" providerId="ADAL" clId="{E53A4077-585B-411E-B269-83282502F73C}" dt="2022-08-26T16:30:19.707" v="105" actId="1035"/>
          <ac:picMkLst>
            <pc:docMk/>
            <pc:sldMk cId="2960950710" sldId="350"/>
            <ac:picMk id="5" creationId="{1E2C4E9B-CD28-4B21-3A4B-93010BD9D118}"/>
          </ac:picMkLst>
        </pc:picChg>
        <pc:picChg chg="mod">
          <ac:chgData name="Rodrigo José Alfaro Vergara" userId="e3646333-dfc8-4ec8-9c9e-34f671d428bb" providerId="ADAL" clId="{E53A4077-585B-411E-B269-83282502F73C}" dt="2022-08-26T16:30:11.768" v="102" actId="1036"/>
          <ac:picMkLst>
            <pc:docMk/>
            <pc:sldMk cId="2960950710" sldId="350"/>
            <ac:picMk id="7" creationId="{B3DB6A4F-CFB8-E484-AA90-EBF7AC6A2741}"/>
          </ac:picMkLst>
        </pc:picChg>
        <pc:picChg chg="mod">
          <ac:chgData name="Rodrigo José Alfaro Vergara" userId="e3646333-dfc8-4ec8-9c9e-34f671d428bb" providerId="ADAL" clId="{E53A4077-585B-411E-B269-83282502F73C}" dt="2022-08-26T16:29:28.016" v="90" actId="1036"/>
          <ac:picMkLst>
            <pc:docMk/>
            <pc:sldMk cId="2960950710" sldId="350"/>
            <ac:picMk id="11" creationId="{45A37137-B86D-2E97-3383-CEA667FE0C8D}"/>
          </ac:picMkLst>
        </pc:picChg>
        <pc:picChg chg="mod">
          <ac:chgData name="Rodrigo José Alfaro Vergara" userId="e3646333-dfc8-4ec8-9c9e-34f671d428bb" providerId="ADAL" clId="{E53A4077-585B-411E-B269-83282502F73C}" dt="2022-08-26T16:31:50.197" v="113" actId="1038"/>
          <ac:picMkLst>
            <pc:docMk/>
            <pc:sldMk cId="2960950710" sldId="350"/>
            <ac:picMk id="1032" creationId="{D0FC2FC7-02B0-8D35-32C7-3092EB1798F8}"/>
          </ac:picMkLst>
        </pc:picChg>
        <pc:cxnChg chg="mod">
          <ac:chgData name="Rodrigo José Alfaro Vergara" userId="e3646333-dfc8-4ec8-9c9e-34f671d428bb" providerId="ADAL" clId="{E53A4077-585B-411E-B269-83282502F73C}" dt="2022-08-26T16:49:47.438" v="327" actId="208"/>
          <ac:cxnSpMkLst>
            <pc:docMk/>
            <pc:sldMk cId="2960950710" sldId="350"/>
            <ac:cxnSpMk id="13" creationId="{EB20BF48-F95B-7AB7-90FE-F4C9E1EFE8E7}"/>
          </ac:cxnSpMkLst>
        </pc:cxnChg>
      </pc:sldChg>
      <pc:sldChg chg="addSp delSp modSp mod">
        <pc:chgData name="Rodrigo José Alfaro Vergara" userId="e3646333-dfc8-4ec8-9c9e-34f671d428bb" providerId="ADAL" clId="{E53A4077-585B-411E-B269-83282502F73C}" dt="2022-08-26T18:01:34.974" v="1054" actId="14100"/>
        <pc:sldMkLst>
          <pc:docMk/>
          <pc:sldMk cId="289860937" sldId="352"/>
        </pc:sldMkLst>
        <pc:spChg chg="mod">
          <ac:chgData name="Rodrigo José Alfaro Vergara" userId="e3646333-dfc8-4ec8-9c9e-34f671d428bb" providerId="ADAL" clId="{E53A4077-585B-411E-B269-83282502F73C}" dt="2022-08-26T18:01:34.974" v="1054" actId="14100"/>
          <ac:spMkLst>
            <pc:docMk/>
            <pc:sldMk cId="289860937" sldId="352"/>
            <ac:spMk id="2" creationId="{2DD54756-A790-C845-A85F-35391529E591}"/>
          </ac:spMkLst>
        </pc:spChg>
        <pc:spChg chg="add 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3" creationId="{91AA5D8C-0134-F046-A548-3465F817747C}"/>
          </ac:spMkLst>
        </pc:spChg>
        <pc:spChg chg="mod">
          <ac:chgData name="Rodrigo José Alfaro Vergara" userId="e3646333-dfc8-4ec8-9c9e-34f671d428bb" providerId="ADAL" clId="{E53A4077-585B-411E-B269-83282502F73C}" dt="2022-08-26T16:48:56.712" v="318" actId="20577"/>
          <ac:spMkLst>
            <pc:docMk/>
            <pc:sldMk cId="289860937" sldId="352"/>
            <ac:spMk id="4" creationId="{C7EC6698-132B-1143-A2A9-00A97D9572D8}"/>
          </ac:spMkLst>
        </pc:spChg>
        <pc:spChg chg="del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5" creationId="{6979C7D4-91CF-6443-91D5-65DC860B407D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6" creationId="{C0015C52-08ED-464E-B7E8-24892D9C131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7" creationId="{3E1C152D-1AA6-9242-B5C9-B06EEE4F9661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8" creationId="{B32B0C1D-C221-7C47-B7D6-77E7BDB41749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9" creationId="{38FB4732-AB07-C54D-AF44-F8ADB6D2B8B6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11" creationId="{7F247A08-A350-EF44-9F10-FC72B5466602}"/>
          </ac:spMkLst>
        </pc:spChg>
        <pc:spChg chg="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12" creationId="{B115086E-2AC3-4F4D-8F85-104CFA64FECF}"/>
          </ac:spMkLst>
        </pc:spChg>
        <pc:spChg chg="del">
          <ac:chgData name="Rodrigo José Alfaro Vergara" userId="e3646333-dfc8-4ec8-9c9e-34f671d428bb" providerId="ADAL" clId="{E53A4077-585B-411E-B269-83282502F73C}" dt="2022-08-26T16:38:16.790" v="206" actId="478"/>
          <ac:spMkLst>
            <pc:docMk/>
            <pc:sldMk cId="289860937" sldId="352"/>
            <ac:spMk id="13" creationId="{2D9626DF-C81E-004B-9A70-7EF103792475}"/>
          </ac:spMkLst>
        </pc:spChg>
        <pc:spChg chg="del">
          <ac:chgData name="Rodrigo José Alfaro Vergara" userId="e3646333-dfc8-4ec8-9c9e-34f671d428bb" providerId="ADAL" clId="{E53A4077-585B-411E-B269-83282502F73C}" dt="2022-08-26T16:38:18.776" v="207" actId="478"/>
          <ac:spMkLst>
            <pc:docMk/>
            <pc:sldMk cId="289860937" sldId="352"/>
            <ac:spMk id="14" creationId="{C0BAE34D-BF83-084B-A10C-EB85694B9ACF}"/>
          </ac:spMkLst>
        </pc:spChg>
        <pc:spChg chg="del">
          <ac:chgData name="Rodrigo José Alfaro Vergara" userId="e3646333-dfc8-4ec8-9c9e-34f671d428bb" providerId="ADAL" clId="{E53A4077-585B-411E-B269-83282502F73C}" dt="2022-08-26T16:38:30.669" v="208" actId="478"/>
          <ac:spMkLst>
            <pc:docMk/>
            <pc:sldMk cId="289860937" sldId="352"/>
            <ac:spMk id="15" creationId="{329469AE-B59A-AA41-9085-106D011808F5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8" creationId="{D24306A0-1551-E2DF-08D7-FB62846BFB96}"/>
          </ac:spMkLst>
        </pc:spChg>
        <pc:spChg chg="add del mod">
          <ac:chgData name="Rodrigo José Alfaro Vergara" userId="e3646333-dfc8-4ec8-9c9e-34f671d428bb" providerId="ADAL" clId="{E53A4077-585B-411E-B269-83282502F73C}" dt="2022-08-26T16:36:41.163" v="186"/>
          <ac:spMkLst>
            <pc:docMk/>
            <pc:sldMk cId="289860937" sldId="352"/>
            <ac:spMk id="19" creationId="{DE4D7064-45E9-F338-FDE5-D61539B7046B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0" creationId="{271E2988-E14B-73ED-1323-AB141CF6D21C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1" creationId="{8DBE4FE1-BB27-58E0-E981-9EC081659321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2" creationId="{EBBB35B3-8F9F-1CEA-1E44-AD72A29C92B8}"/>
          </ac:spMkLst>
        </pc:spChg>
        <pc:spChg chg="add del mod">
          <ac:chgData name="Rodrigo José Alfaro Vergara" userId="e3646333-dfc8-4ec8-9c9e-34f671d428bb" providerId="ADAL" clId="{E53A4077-585B-411E-B269-83282502F73C}" dt="2022-08-26T16:39:28.062" v="222" actId="478"/>
          <ac:spMkLst>
            <pc:docMk/>
            <pc:sldMk cId="289860937" sldId="352"/>
            <ac:spMk id="23" creationId="{1886673C-F240-F779-DC7A-B5D7FB5EC814}"/>
          </ac:spMkLst>
        </pc:spChg>
        <pc:spChg chg="add mod">
          <ac:chgData name="Rodrigo José Alfaro Vergara" userId="e3646333-dfc8-4ec8-9c9e-34f671d428bb" providerId="ADAL" clId="{E53A4077-585B-411E-B269-83282502F73C}" dt="2022-08-26T16:48:50.913" v="317" actId="255"/>
          <ac:spMkLst>
            <pc:docMk/>
            <pc:sldMk cId="289860937" sldId="352"/>
            <ac:spMk id="24" creationId="{701B6E45-A922-9389-8737-91C02B0E957D}"/>
          </ac:spMkLst>
        </pc:spChg>
        <pc:spChg chg="add del mod">
          <ac:chgData name="Rodrigo José Alfaro Vergara" userId="e3646333-dfc8-4ec8-9c9e-34f671d428bb" providerId="ADAL" clId="{E53A4077-585B-411E-B269-83282502F73C}" dt="2022-08-26T16:39:41.280" v="225" actId="478"/>
          <ac:spMkLst>
            <pc:docMk/>
            <pc:sldMk cId="289860937" sldId="352"/>
            <ac:spMk id="25" creationId="{35370726-B9E0-8042-C984-7490C906D90F}"/>
          </ac:spMkLst>
        </pc:spChg>
        <pc:spChg chg="add del mod">
          <ac:chgData name="Rodrigo José Alfaro Vergara" userId="e3646333-dfc8-4ec8-9c9e-34f671d428bb" providerId="ADAL" clId="{E53A4077-585B-411E-B269-83282502F73C}" dt="2022-08-26T16:39:24.367" v="221" actId="478"/>
          <ac:spMkLst>
            <pc:docMk/>
            <pc:sldMk cId="289860937" sldId="352"/>
            <ac:spMk id="27" creationId="{C1D13F84-C65A-1375-83A7-7835D75C9070}"/>
          </ac:spMkLst>
        </pc:spChg>
        <pc:spChg chg="add del mod">
          <ac:chgData name="Rodrigo José Alfaro Vergara" userId="e3646333-dfc8-4ec8-9c9e-34f671d428bb" providerId="ADAL" clId="{E53A4077-585B-411E-B269-83282502F73C}" dt="2022-08-26T16:39:33.899" v="224" actId="478"/>
          <ac:spMkLst>
            <pc:docMk/>
            <pc:sldMk cId="289860937" sldId="352"/>
            <ac:spMk id="29" creationId="{0D2A2F81-1902-661E-D491-A66FEA268726}"/>
          </ac:spMkLst>
        </pc:spChg>
        <pc:spChg chg="add del mod">
          <ac:chgData name="Rodrigo José Alfaro Vergara" userId="e3646333-dfc8-4ec8-9c9e-34f671d428bb" providerId="ADAL" clId="{E53A4077-585B-411E-B269-83282502F73C}" dt="2022-08-26T16:39:30.715" v="223" actId="478"/>
          <ac:spMkLst>
            <pc:docMk/>
            <pc:sldMk cId="289860937" sldId="352"/>
            <ac:spMk id="31" creationId="{68FA7320-DBBF-0291-6F87-01CEDE9C36A3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3" creationId="{4814808D-3174-DBA9-5523-01450D08C909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5" creationId="{981177B2-6B74-B7D1-06F6-5148061DA0EF}"/>
          </ac:spMkLst>
        </pc:spChg>
        <pc:spChg chg="add del mod">
          <ac:chgData name="Rodrigo José Alfaro Vergara" userId="e3646333-dfc8-4ec8-9c9e-34f671d428bb" providerId="ADAL" clId="{E53A4077-585B-411E-B269-83282502F73C}" dt="2022-08-26T16:39:45.310" v="226" actId="478"/>
          <ac:spMkLst>
            <pc:docMk/>
            <pc:sldMk cId="289860937" sldId="352"/>
            <ac:spMk id="37" creationId="{6EA2C4B7-01D9-831C-1040-5FCFDB5C7B25}"/>
          </ac:spMkLst>
        </pc:spChg>
        <pc:picChg chg="add del mod">
          <ac:chgData name="Rodrigo José Alfaro Vergara" userId="e3646333-dfc8-4ec8-9c9e-34f671d428bb" providerId="ADAL" clId="{E53A4077-585B-411E-B269-83282502F73C}" dt="2022-08-26T16:36:30.669" v="184" actId="478"/>
          <ac:picMkLst>
            <pc:docMk/>
            <pc:sldMk cId="289860937" sldId="352"/>
            <ac:picMk id="16" creationId="{B6AE7550-3201-4792-180A-14D9DC19AA52}"/>
          </ac:picMkLst>
        </pc:picChg>
        <pc:picChg chg="add del mod">
          <ac:chgData name="Rodrigo José Alfaro Vergara" userId="e3646333-dfc8-4ec8-9c9e-34f671d428bb" providerId="ADAL" clId="{E53A4077-585B-411E-B269-83282502F73C}" dt="2022-08-26T16:36:24.278" v="181" actId="478"/>
          <ac:picMkLst>
            <pc:docMk/>
            <pc:sldMk cId="289860937" sldId="352"/>
            <ac:picMk id="17" creationId="{E485137A-6495-A84A-87BA-3CD8A2F4E240}"/>
          </ac:picMkLst>
        </pc:picChg>
      </pc:sldChg>
      <pc:sldChg chg="modSp mod">
        <pc:chgData name="Rodrigo José Alfaro Vergara" userId="e3646333-dfc8-4ec8-9c9e-34f671d428bb" providerId="ADAL" clId="{E53A4077-585B-411E-B269-83282502F73C}" dt="2022-08-26T17:57:06.736" v="982"/>
        <pc:sldMkLst>
          <pc:docMk/>
          <pc:sldMk cId="4206035864" sldId="355"/>
        </pc:sldMkLst>
        <pc:spChg chg="mod">
          <ac:chgData name="Rodrigo José Alfaro Vergara" userId="e3646333-dfc8-4ec8-9c9e-34f671d428bb" providerId="ADAL" clId="{E53A4077-585B-411E-B269-83282502F73C}" dt="2022-08-26T17:57:06.736" v="982"/>
          <ac:spMkLst>
            <pc:docMk/>
            <pc:sldMk cId="4206035864" sldId="355"/>
            <ac:spMk id="2" creationId="{737728DC-195E-4A4E-AEBA-5E0D1DB03B76}"/>
          </ac:spMkLst>
        </pc:spChg>
      </pc:sldChg>
      <pc:sldChg chg="addSp delSp modSp mod ord">
        <pc:chgData name="Rodrigo José Alfaro Vergara" userId="e3646333-dfc8-4ec8-9c9e-34f671d428bb" providerId="ADAL" clId="{E53A4077-585B-411E-B269-83282502F73C}" dt="2022-08-26T18:01:18.997" v="1051" actId="1035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E53A4077-585B-411E-B269-83282502F73C}" dt="2022-08-26T18:01:18.997" v="1051" actId="1035"/>
          <ac:spMkLst>
            <pc:docMk/>
            <pc:sldMk cId="2509101887" sldId="357"/>
            <ac:spMk id="2" creationId="{00319620-6CCC-A34D-9D45-D6B57F800708}"/>
          </ac:spMkLst>
        </pc:spChg>
        <pc:spChg chg="del">
          <ac:chgData name="Rodrigo José Alfaro Vergara" userId="e3646333-dfc8-4ec8-9c9e-34f671d428bb" providerId="ADAL" clId="{E53A4077-585B-411E-B269-83282502F73C}" dt="2022-08-26T17:30:53.508" v="478" actId="478"/>
          <ac:spMkLst>
            <pc:docMk/>
            <pc:sldMk cId="2509101887" sldId="357"/>
            <ac:spMk id="3" creationId="{6873C602-BA59-1744-B258-B489E00A3E14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4" creationId="{86655189-E7B2-3A4A-99EE-997592791F7D}"/>
          </ac:spMkLst>
        </pc:spChg>
        <pc:spChg chg="del">
          <ac:chgData name="Rodrigo José Alfaro Vergara" userId="e3646333-dfc8-4ec8-9c9e-34f671d428bb" providerId="ADAL" clId="{E53A4077-585B-411E-B269-83282502F73C}" dt="2022-08-26T17:31:20.399" v="486" actId="478"/>
          <ac:spMkLst>
            <pc:docMk/>
            <pc:sldMk cId="2509101887" sldId="357"/>
            <ac:spMk id="5" creationId="{FA4FEC49-A0F0-FB4E-9A87-B2EF11364721}"/>
          </ac:spMkLst>
        </pc:spChg>
        <pc:spChg chg="mod">
          <ac:chgData name="Rodrigo José Alfaro Vergara" userId="e3646333-dfc8-4ec8-9c9e-34f671d428bb" providerId="ADAL" clId="{E53A4077-585B-411E-B269-83282502F73C}" dt="2022-08-26T17:45:16.792" v="851" actId="14100"/>
          <ac:spMkLst>
            <pc:docMk/>
            <pc:sldMk cId="2509101887" sldId="357"/>
            <ac:spMk id="6" creationId="{8D4284CF-DF13-E947-ADA5-0FD9AAC03C23}"/>
          </ac:spMkLst>
        </pc:spChg>
        <pc:spChg chg="del">
          <ac:chgData name="Rodrigo José Alfaro Vergara" userId="e3646333-dfc8-4ec8-9c9e-34f671d428bb" providerId="ADAL" clId="{E53A4077-585B-411E-B269-83282502F73C}" dt="2022-08-26T17:31:44.338" v="494" actId="478"/>
          <ac:spMkLst>
            <pc:docMk/>
            <pc:sldMk cId="2509101887" sldId="357"/>
            <ac:spMk id="7" creationId="{4E355B93-F7B4-8649-8BBF-819B529D7EC7}"/>
          </ac:spMkLst>
        </pc:spChg>
        <pc:spChg chg="mod">
          <ac:chgData name="Rodrigo José Alfaro Vergara" userId="e3646333-dfc8-4ec8-9c9e-34f671d428bb" providerId="ADAL" clId="{E53A4077-585B-411E-B269-83282502F73C}" dt="2022-08-26T17:45:24.863" v="853" actId="14100"/>
          <ac:spMkLst>
            <pc:docMk/>
            <pc:sldMk cId="2509101887" sldId="357"/>
            <ac:spMk id="8" creationId="{58554997-3B04-634C-A36E-69B03113315A}"/>
          </ac:spMkLst>
        </pc:spChg>
        <pc:spChg chg="del">
          <ac:chgData name="Rodrigo José Alfaro Vergara" userId="e3646333-dfc8-4ec8-9c9e-34f671d428bb" providerId="ADAL" clId="{E53A4077-585B-411E-B269-83282502F73C}" dt="2022-08-26T17:31:28.288" v="488" actId="478"/>
          <ac:spMkLst>
            <pc:docMk/>
            <pc:sldMk cId="2509101887" sldId="357"/>
            <ac:spMk id="9" creationId="{55F2A68F-70C1-7F46-9A1C-586701744F58}"/>
          </ac:spMkLst>
        </pc:spChg>
        <pc:spChg chg="mod">
          <ac:chgData name="Rodrigo José Alfaro Vergara" userId="e3646333-dfc8-4ec8-9c9e-34f671d428bb" providerId="ADAL" clId="{E53A4077-585B-411E-B269-83282502F73C}" dt="2022-08-26T17:45:20.192" v="852" actId="14100"/>
          <ac:spMkLst>
            <pc:docMk/>
            <pc:sldMk cId="2509101887" sldId="357"/>
            <ac:spMk id="10" creationId="{9C396C20-F6DF-C940-BE16-6E008BFF9CB9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1" creationId="{188C120B-6FFA-9C42-80DF-9F19DE9503F4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2" creationId="{6F29C953-E914-EE4E-B001-1E1EAD7BFD8A}"/>
          </ac:spMkLst>
        </pc:spChg>
        <pc:spChg chg="del">
          <ac:chgData name="Rodrigo José Alfaro Vergara" userId="e3646333-dfc8-4ec8-9c9e-34f671d428bb" providerId="ADAL" clId="{E53A4077-585B-411E-B269-83282502F73C}" dt="2022-08-26T17:30:19.139" v="476" actId="478"/>
          <ac:spMkLst>
            <pc:docMk/>
            <pc:sldMk cId="2509101887" sldId="357"/>
            <ac:spMk id="13" creationId="{B2B0E625-26CC-9744-9B92-56905E797B65}"/>
          </ac:spMkLst>
        </pc:spChg>
        <pc:spChg chg="add del mod">
          <ac:chgData name="Rodrigo José Alfaro Vergara" userId="e3646333-dfc8-4ec8-9c9e-34f671d428bb" providerId="ADAL" clId="{E53A4077-585B-411E-B269-83282502F73C}" dt="2022-08-26T17:30:55.930" v="479" actId="478"/>
          <ac:spMkLst>
            <pc:docMk/>
            <pc:sldMk cId="2509101887" sldId="357"/>
            <ac:spMk id="15" creationId="{599BF484-AF24-B1CA-8891-62FAD9CDF4E4}"/>
          </ac:spMkLst>
        </pc:spChg>
        <pc:spChg chg="add del mod">
          <ac:chgData name="Rodrigo José Alfaro Vergara" userId="e3646333-dfc8-4ec8-9c9e-34f671d428bb" providerId="ADAL" clId="{E53A4077-585B-411E-B269-83282502F73C}" dt="2022-08-26T17:31:22.278" v="487" actId="478"/>
          <ac:spMkLst>
            <pc:docMk/>
            <pc:sldMk cId="2509101887" sldId="357"/>
            <ac:spMk id="17" creationId="{89B36404-3BFF-CB7B-0A4E-7864B10DB97E}"/>
          </ac:spMkLst>
        </pc:spChg>
        <pc:spChg chg="add del mod">
          <ac:chgData name="Rodrigo José Alfaro Vergara" userId="e3646333-dfc8-4ec8-9c9e-34f671d428bb" providerId="ADAL" clId="{E53A4077-585B-411E-B269-83282502F73C}" dt="2022-08-26T17:31:42.159" v="493" actId="478"/>
          <ac:spMkLst>
            <pc:docMk/>
            <pc:sldMk cId="2509101887" sldId="357"/>
            <ac:spMk id="19" creationId="{BF888734-494A-EBB3-CA2F-A5190374D82F}"/>
          </ac:spMkLst>
        </pc:spChg>
        <pc:picChg chg="add del mod">
          <ac:chgData name="Rodrigo José Alfaro Vergara" userId="e3646333-dfc8-4ec8-9c9e-34f671d428bb" providerId="ADAL" clId="{E53A4077-585B-411E-B269-83282502F73C}" dt="2022-08-26T17:34:27.721" v="526" actId="478"/>
          <ac:picMkLst>
            <pc:docMk/>
            <pc:sldMk cId="2509101887" sldId="357"/>
            <ac:picMk id="20" creationId="{D9EAD37F-2E76-2E46-E05F-F71DFD8D18AF}"/>
          </ac:picMkLst>
        </pc:picChg>
        <pc:picChg chg="add del mod">
          <ac:chgData name="Rodrigo José Alfaro Vergara" userId="e3646333-dfc8-4ec8-9c9e-34f671d428bb" providerId="ADAL" clId="{E53A4077-585B-411E-B269-83282502F73C}" dt="2022-08-26T17:38:33.129" v="573" actId="478"/>
          <ac:picMkLst>
            <pc:docMk/>
            <pc:sldMk cId="2509101887" sldId="357"/>
            <ac:picMk id="21" creationId="{18FC5777-E61F-7478-EE24-6ABE90F5D07A}"/>
          </ac:picMkLst>
        </pc:picChg>
        <pc:picChg chg="add del mod">
          <ac:chgData name="Rodrigo José Alfaro Vergara" userId="e3646333-dfc8-4ec8-9c9e-34f671d428bb" providerId="ADAL" clId="{E53A4077-585B-411E-B269-83282502F73C}" dt="2022-08-26T17:38:31.824" v="572" actId="478"/>
          <ac:picMkLst>
            <pc:docMk/>
            <pc:sldMk cId="2509101887" sldId="357"/>
            <ac:picMk id="22" creationId="{05B77E44-8BBE-1C31-F04B-796F9FD6E386}"/>
          </ac:picMkLst>
        </pc:picChg>
        <pc:picChg chg="add del mod">
          <ac:chgData name="Rodrigo José Alfaro Vergara" userId="e3646333-dfc8-4ec8-9c9e-34f671d428bb" providerId="ADAL" clId="{E53A4077-585B-411E-B269-83282502F73C}" dt="2022-08-26T17:38:45.098" v="579"/>
          <ac:picMkLst>
            <pc:docMk/>
            <pc:sldMk cId="2509101887" sldId="357"/>
            <ac:picMk id="23" creationId="{99E6B4CC-2AD6-3AEB-D4C4-0C3195AF2E03}"/>
          </ac:picMkLst>
        </pc:picChg>
        <pc:picChg chg="add del mod">
          <ac:chgData name="Rodrigo José Alfaro Vergara" userId="e3646333-dfc8-4ec8-9c9e-34f671d428bb" providerId="ADAL" clId="{E53A4077-585B-411E-B269-83282502F73C}" dt="2022-08-26T17:38:44.840" v="578"/>
          <ac:picMkLst>
            <pc:docMk/>
            <pc:sldMk cId="2509101887" sldId="357"/>
            <ac:picMk id="24" creationId="{83443947-7DD7-235E-478B-093AF7980C6D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5" creationId="{8BFAAA93-FF20-B793-A15B-C3BF247913C4}"/>
          </ac:picMkLst>
        </pc:picChg>
        <pc:picChg chg="add del mod">
          <ac:chgData name="Rodrigo José Alfaro Vergara" userId="e3646333-dfc8-4ec8-9c9e-34f671d428bb" providerId="ADAL" clId="{E53A4077-585B-411E-B269-83282502F73C}" dt="2022-08-26T17:40:32.891" v="614" actId="478"/>
          <ac:picMkLst>
            <pc:docMk/>
            <pc:sldMk cId="2509101887" sldId="357"/>
            <ac:picMk id="26" creationId="{DED521DB-4B36-176C-1FA7-0FF1FF341DD1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7" creationId="{A99D22C4-E71F-E9E1-8267-25FA1834D932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28" creationId="{D040C11B-B4E7-47B3-B3ED-4D12E8C14384}"/>
          </ac:picMkLst>
        </pc:picChg>
        <pc:picChg chg="add mod">
          <ac:chgData name="Rodrigo José Alfaro Vergara" userId="e3646333-dfc8-4ec8-9c9e-34f671d428bb" providerId="ADAL" clId="{E53A4077-585B-411E-B269-83282502F73C}" dt="2022-08-26T17:40:45.335" v="680" actId="1038"/>
          <ac:picMkLst>
            <pc:docMk/>
            <pc:sldMk cId="2509101887" sldId="357"/>
            <ac:picMk id="1026" creationId="{576ED4E0-055B-7043-3F5B-CCB4DE757B7B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28" creationId="{7A47350A-2AB3-4901-B6EC-396190D287AA}"/>
          </ac:picMkLst>
        </pc:picChg>
        <pc:picChg chg="add mod">
          <ac:chgData name="Rodrigo José Alfaro Vergara" userId="e3646333-dfc8-4ec8-9c9e-34f671d428bb" providerId="ADAL" clId="{E53A4077-585B-411E-B269-83282502F73C}" dt="2022-08-26T17:42:10.693" v="792" actId="1037"/>
          <ac:picMkLst>
            <pc:docMk/>
            <pc:sldMk cId="2509101887" sldId="357"/>
            <ac:picMk id="1030" creationId="{BAA48DDE-E972-CCBB-5D55-41D043C21F83}"/>
          </ac:picMkLst>
        </pc:picChg>
        <pc:picChg chg="add del mod">
          <ac:chgData name="Rodrigo José Alfaro Vergara" userId="e3646333-dfc8-4ec8-9c9e-34f671d428bb" providerId="ADAL" clId="{E53A4077-585B-411E-B269-83282502F73C}" dt="2022-08-26T17:44:22.659" v="832" actId="478"/>
          <ac:picMkLst>
            <pc:docMk/>
            <pc:sldMk cId="2509101887" sldId="357"/>
            <ac:picMk id="1032" creationId="{42EE2E27-6F1E-4CE4-C5EF-19F6F55DB8CF}"/>
          </ac:picMkLst>
        </pc:picChg>
        <pc:picChg chg="add mod">
          <ac:chgData name="Rodrigo José Alfaro Vergara" userId="e3646333-dfc8-4ec8-9c9e-34f671d428bb" providerId="ADAL" clId="{E53A4077-585B-411E-B269-83282502F73C}" dt="2022-08-26T17:44:46.453" v="843" actId="1038"/>
          <ac:picMkLst>
            <pc:docMk/>
            <pc:sldMk cId="2509101887" sldId="357"/>
            <ac:picMk id="1034" creationId="{C220F35D-D5E9-7491-DFB9-E86F4398E143}"/>
          </ac:picMkLst>
        </pc:picChg>
      </pc:sldChg>
      <pc:sldChg chg="addSp delSp modSp mod">
        <pc:chgData name="Rodrigo José Alfaro Vergara" userId="e3646333-dfc8-4ec8-9c9e-34f671d428bb" providerId="ADAL" clId="{E53A4077-585B-411E-B269-83282502F73C}" dt="2022-08-26T19:28:42.300" v="1787" actId="478"/>
        <pc:sldMkLst>
          <pc:docMk/>
          <pc:sldMk cId="391246093" sldId="361"/>
        </pc:sldMkLst>
        <pc:spChg chg="mod">
          <ac:chgData name="Rodrigo José Alfaro Vergara" userId="e3646333-dfc8-4ec8-9c9e-34f671d428bb" providerId="ADAL" clId="{E53A4077-585B-411E-B269-83282502F73C}" dt="2022-08-26T17:02:00.922" v="394" actId="1076"/>
          <ac:spMkLst>
            <pc:docMk/>
            <pc:sldMk cId="391246093" sldId="361"/>
            <ac:spMk id="3" creationId="{1353F689-2E51-BF4F-AE47-7CEB7CC4C52A}"/>
          </ac:spMkLst>
        </pc:spChg>
        <pc:spChg chg="del">
          <ac:chgData name="Rodrigo José Alfaro Vergara" userId="e3646333-dfc8-4ec8-9c9e-34f671d428bb" providerId="ADAL" clId="{E53A4077-585B-411E-B269-83282502F73C}" dt="2022-08-26T16:58:46.551" v="341" actId="478"/>
          <ac:spMkLst>
            <pc:docMk/>
            <pc:sldMk cId="391246093" sldId="361"/>
            <ac:spMk id="4" creationId="{A17F80A9-6337-524E-AC61-32C5AFEE8E6D}"/>
          </ac:spMkLst>
        </pc:spChg>
        <pc:spChg chg="del">
          <ac:chgData name="Rodrigo José Alfaro Vergara" userId="e3646333-dfc8-4ec8-9c9e-34f671d428bb" providerId="ADAL" clId="{E53A4077-585B-411E-B269-83282502F73C}" dt="2022-08-26T16:55:56.098" v="336" actId="478"/>
          <ac:spMkLst>
            <pc:docMk/>
            <pc:sldMk cId="391246093" sldId="361"/>
            <ac:spMk id="5" creationId="{2E803E71-3088-0347-9BCC-16ADB551CCC8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6" creationId="{66F3960A-D260-8445-A153-0B674474CEBD}"/>
          </ac:spMkLst>
        </pc:spChg>
        <pc:spChg chg="del">
          <ac:chgData name="Rodrigo José Alfaro Vergara" userId="e3646333-dfc8-4ec8-9c9e-34f671d428bb" providerId="ADAL" clId="{E53A4077-585B-411E-B269-83282502F73C}" dt="2022-08-26T16:55:59.687" v="337" actId="478"/>
          <ac:spMkLst>
            <pc:docMk/>
            <pc:sldMk cId="391246093" sldId="361"/>
            <ac:spMk id="7" creationId="{F37669F0-EA6D-6B46-AF0E-A9C2D1F223DB}"/>
          </ac:spMkLst>
        </pc:spChg>
        <pc:spChg chg="add del mod">
          <ac:chgData name="Rodrigo José Alfaro Vergara" userId="e3646333-dfc8-4ec8-9c9e-34f671d428bb" providerId="ADAL" clId="{E53A4077-585B-411E-B269-83282502F73C}" dt="2022-08-26T16:58:20.652" v="339" actId="931"/>
          <ac:spMkLst>
            <pc:docMk/>
            <pc:sldMk cId="391246093" sldId="361"/>
            <ac:spMk id="8" creationId="{9360250C-A14F-588F-0536-7E811463FB56}"/>
          </ac:spMkLst>
        </pc:spChg>
        <pc:spChg chg="add del mod">
          <ac:chgData name="Rodrigo José Alfaro Vergara" userId="e3646333-dfc8-4ec8-9c9e-34f671d428bb" providerId="ADAL" clId="{E53A4077-585B-411E-B269-83282502F73C}" dt="2022-08-26T19:28:42.300" v="1787" actId="478"/>
          <ac:spMkLst>
            <pc:docMk/>
            <pc:sldMk cId="391246093" sldId="361"/>
            <ac:spMk id="19" creationId="{63001182-3409-9541-3BF1-138360FFB581}"/>
          </ac:spMkLst>
        </pc:spChg>
        <pc:picChg chg="add del mod">
          <ac:chgData name="Rodrigo José Alfaro Vergara" userId="e3646333-dfc8-4ec8-9c9e-34f671d428bb" providerId="ADAL" clId="{E53A4077-585B-411E-B269-83282502F73C}" dt="2022-08-26T19:28:42.300" v="1787" actId="478"/>
          <ac:picMkLst>
            <pc:docMk/>
            <pc:sldMk cId="391246093" sldId="361"/>
            <ac:picMk id="10" creationId="{FA641DB3-7BA7-032A-E958-8B0F7D4A1A60}"/>
          </ac:picMkLst>
        </pc:picChg>
        <pc:picChg chg="add mod modCrop">
          <ac:chgData name="Rodrigo José Alfaro Vergara" userId="e3646333-dfc8-4ec8-9c9e-34f671d428bb" providerId="ADAL" clId="{E53A4077-585B-411E-B269-83282502F73C}" dt="2022-08-26T19:23:53.423" v="1761" actId="1037"/>
          <ac:picMkLst>
            <pc:docMk/>
            <pc:sldMk cId="391246093" sldId="361"/>
            <ac:picMk id="11" creationId="{D9565271-6075-6416-5D85-01910F637943}"/>
          </ac:picMkLst>
        </pc:picChg>
        <pc:picChg chg="add del mod">
          <ac:chgData name="Rodrigo José Alfaro Vergara" userId="e3646333-dfc8-4ec8-9c9e-34f671d428bb" providerId="ADAL" clId="{E53A4077-585B-411E-B269-83282502F73C}" dt="2022-08-26T17:02:50.249" v="406"/>
          <ac:picMkLst>
            <pc:docMk/>
            <pc:sldMk cId="391246093" sldId="361"/>
            <ac:picMk id="14" creationId="{6764474A-035B-EACA-461E-295914C00F6C}"/>
          </ac:picMkLst>
        </pc:picChg>
        <pc:picChg chg="add mod">
          <ac:chgData name="Rodrigo José Alfaro Vergara" userId="e3646333-dfc8-4ec8-9c9e-34f671d428bb" providerId="ADAL" clId="{E53A4077-585B-411E-B269-83282502F73C}" dt="2022-08-26T17:47:15.732" v="863" actId="1076"/>
          <ac:picMkLst>
            <pc:docMk/>
            <pc:sldMk cId="391246093" sldId="361"/>
            <ac:picMk id="16" creationId="{EAAA1EC6-3DBD-A526-B531-4008637D7782}"/>
          </ac:picMkLst>
        </pc:picChg>
        <pc:picChg chg="add del mod">
          <ac:chgData name="Rodrigo José Alfaro Vergara" userId="e3646333-dfc8-4ec8-9c9e-34f671d428bb" providerId="ADAL" clId="{E53A4077-585B-411E-B269-83282502F73C}" dt="2022-08-26T17:47:18.192" v="864" actId="478"/>
          <ac:picMkLst>
            <pc:docMk/>
            <pc:sldMk cId="391246093" sldId="361"/>
            <ac:picMk id="17" creationId="{4CBBF2D9-6A68-AA25-BEB8-1DA08FACA9C8}"/>
          </ac:picMkLst>
        </pc:picChg>
        <pc:picChg chg="del">
          <ac:chgData name="Rodrigo José Alfaro Vergara" userId="e3646333-dfc8-4ec8-9c9e-34f671d428bb" providerId="ADAL" clId="{E53A4077-585B-411E-B269-83282502F73C}" dt="2022-08-26T16:56:02.327" v="338" actId="478"/>
          <ac:picMkLst>
            <pc:docMk/>
            <pc:sldMk cId="391246093" sldId="361"/>
            <ac:picMk id="53" creationId="{CAC9EF15-08A3-406D-9236-76A5454D5F8A}"/>
          </ac:picMkLst>
        </pc:picChg>
        <pc:cxnChg chg="add mod">
          <ac:chgData name="Rodrigo José Alfaro Vergara" userId="e3646333-dfc8-4ec8-9c9e-34f671d428bb" providerId="ADAL" clId="{E53A4077-585B-411E-B269-83282502F73C}" dt="2022-08-26T17:02:00.922" v="394" actId="1076"/>
          <ac:cxnSpMkLst>
            <pc:docMk/>
            <pc:sldMk cId="391246093" sldId="361"/>
            <ac:cxnSpMk id="12" creationId="{DDDEC4EF-CBA4-8EFA-A376-8560BE0B359C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6:32.042" v="1784" actId="14100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E53A4077-585B-411E-B269-83282502F73C}" dt="2022-08-26T18:05:44.089" v="1130" actId="1038"/>
          <ac:spMkLst>
            <pc:docMk/>
            <pc:sldMk cId="1725035958" sldId="365"/>
            <ac:spMk id="2" creationId="{F791F8B4-A32E-3D34-47FF-AB5BAEBE443F}"/>
          </ac:spMkLst>
        </pc:spChg>
        <pc:spChg chg="add del mod">
          <ac:chgData name="Rodrigo José Alfaro Vergara" userId="e3646333-dfc8-4ec8-9c9e-34f671d428bb" providerId="ADAL" clId="{E53A4077-585B-411E-B269-83282502F73C}" dt="2022-08-26T17:52:10.149" v="879"/>
          <ac:spMkLst>
            <pc:docMk/>
            <pc:sldMk cId="1725035958" sldId="365"/>
            <ac:spMk id="3" creationId="{E1B6D1B1-4428-6EC9-3D86-510EC2FC0B7B}"/>
          </ac:spMkLst>
        </pc:spChg>
        <pc:spChg chg="add del mod">
          <ac:chgData name="Rodrigo José Alfaro Vergara" userId="e3646333-dfc8-4ec8-9c9e-34f671d428bb" providerId="ADAL" clId="{E53A4077-585B-411E-B269-83282502F73C}" dt="2022-08-26T17:57:07.808" v="996" actId="478"/>
          <ac:spMkLst>
            <pc:docMk/>
            <pc:sldMk cId="1725035958" sldId="365"/>
            <ac:spMk id="4" creationId="{D4FEE72D-8663-46EB-C36F-6A827B4D394C}"/>
          </ac:spMkLst>
        </pc:spChg>
        <pc:spChg chg="add mod">
          <ac:chgData name="Rodrigo José Alfaro Vergara" userId="e3646333-dfc8-4ec8-9c9e-34f671d428bb" providerId="ADAL" clId="{E53A4077-585B-411E-B269-83282502F73C}" dt="2022-08-26T18:21:43.432" v="1455" actId="1036"/>
          <ac:spMkLst>
            <pc:docMk/>
            <pc:sldMk cId="1725035958" sldId="365"/>
            <ac:spMk id="5" creationId="{5A0C3911-77C7-FE6D-EBA1-39EC3596038F}"/>
          </ac:spMkLst>
        </pc:spChg>
        <pc:spChg chg="add mod">
          <ac:chgData name="Rodrigo José Alfaro Vergara" userId="e3646333-dfc8-4ec8-9c9e-34f671d428bb" providerId="ADAL" clId="{E53A4077-585B-411E-B269-83282502F73C}" dt="2022-08-26T19:26:32.042" v="1784" actId="14100"/>
          <ac:spMkLst>
            <pc:docMk/>
            <pc:sldMk cId="1725035958" sldId="365"/>
            <ac:spMk id="6" creationId="{64ACFCB2-7241-47BB-FF41-CF42A1769999}"/>
          </ac:spMkLst>
        </pc:spChg>
        <pc:spChg chg="add mod">
          <ac:chgData name="Rodrigo José Alfaro Vergara" userId="e3646333-dfc8-4ec8-9c9e-34f671d428bb" providerId="ADAL" clId="{E53A4077-585B-411E-B269-83282502F73C}" dt="2022-08-26T18:21:17.010" v="1448" actId="14100"/>
          <ac:spMkLst>
            <pc:docMk/>
            <pc:sldMk cId="1725035958" sldId="365"/>
            <ac:spMk id="7" creationId="{85CC31B7-AEE2-777C-8729-DB88667B4E14}"/>
          </ac:spMkLst>
        </pc:spChg>
        <pc:spChg chg="add mod">
          <ac:chgData name="Rodrigo José Alfaro Vergara" userId="e3646333-dfc8-4ec8-9c9e-34f671d428bb" providerId="ADAL" clId="{E53A4077-585B-411E-B269-83282502F73C}" dt="2022-08-26T19:22:15.014" v="1724" actId="14100"/>
          <ac:spMkLst>
            <pc:docMk/>
            <pc:sldMk cId="1725035958" sldId="365"/>
            <ac:spMk id="8" creationId="{355060AF-983B-E6FD-3757-CD1B70A2241D}"/>
          </ac:spMkLst>
        </pc:sp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E53A4077-585B-411E-B269-83282502F73C}" dt="2022-08-26T18:21:26.833" v="1451" actId="1035"/>
          <ac:picMkLst>
            <pc:docMk/>
            <pc:sldMk cId="1725035958" sldId="365"/>
            <ac:picMk id="12" creationId="{084F626F-D0F6-4ECB-2D8D-D0DA8E69DADE}"/>
          </ac:picMkLst>
        </pc:picChg>
      </pc:sldChg>
      <pc:sldChg chg="addSp delSp modSp new mod">
        <pc:chgData name="Rodrigo José Alfaro Vergara" userId="e3646333-dfc8-4ec8-9c9e-34f671d428bb" providerId="ADAL" clId="{E53A4077-585B-411E-B269-83282502F73C}" dt="2022-08-26T19:30:10.266" v="1793" actId="948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E53A4077-585B-411E-B269-83282502F73C}" dt="2022-08-26T18:27:48.014" v="1491" actId="14100"/>
          <ac:spMkLst>
            <pc:docMk/>
            <pc:sldMk cId="3363743214" sldId="366"/>
            <ac:spMk id="2" creationId="{6ECD81BA-5FE7-23F9-CB13-2478884EE286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3" creationId="{CED13328-B7F1-B989-A7B4-9FD8A22799D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4" creationId="{8E7D6F76-05B3-F48A-C4FC-1C001F82CF9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5" creationId="{34866CE7-AA2E-B7C3-CB02-B3F954A86821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6" creationId="{6144D4BC-9F6E-E95B-77CA-D8944329272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7" creationId="{9BAC6297-2005-F359-E547-8C0B62BBE810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8" creationId="{1532E11B-DE7F-5731-A06E-8D5EBE5BE0D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9" creationId="{0C923C90-5E4D-C525-AA49-58CB930B345A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0" creationId="{FAE40F94-B90E-B535-59CF-925428ED227E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1" creationId="{A1B81D0B-E56B-2196-A41A-D91C0815226C}"/>
          </ac:spMkLst>
        </pc:spChg>
        <pc:spChg chg="del">
          <ac:chgData name="Rodrigo José Alfaro Vergara" userId="e3646333-dfc8-4ec8-9c9e-34f671d428bb" providerId="ADAL" clId="{E53A4077-585B-411E-B269-83282502F73C}" dt="2022-08-26T18:28:08.380" v="1495" actId="478"/>
          <ac:spMkLst>
            <pc:docMk/>
            <pc:sldMk cId="3363743214" sldId="366"/>
            <ac:spMk id="12" creationId="{9F76F618-F302-E4EA-E532-E810AF53B373}"/>
          </ac:spMkLst>
        </pc:spChg>
        <pc:spChg chg="del">
          <ac:chgData name="Rodrigo José Alfaro Vergara" userId="e3646333-dfc8-4ec8-9c9e-34f671d428bb" providerId="ADAL" clId="{E53A4077-585B-411E-B269-83282502F73C}" dt="2022-08-26T18:27:58.388" v="1492" actId="478"/>
          <ac:spMkLst>
            <pc:docMk/>
            <pc:sldMk cId="3363743214" sldId="366"/>
            <ac:spMk id="13" creationId="{72D4D774-2EEF-8C34-58D3-903C019FD1C6}"/>
          </ac:spMkLst>
        </pc:spChg>
        <pc:spChg chg="del">
          <ac:chgData name="Rodrigo José Alfaro Vergara" userId="e3646333-dfc8-4ec8-9c9e-34f671d428bb" providerId="ADAL" clId="{E53A4077-585B-411E-B269-83282502F73C}" dt="2022-08-26T18:27:58.925" v="1493" actId="478"/>
          <ac:spMkLst>
            <pc:docMk/>
            <pc:sldMk cId="3363743214" sldId="366"/>
            <ac:spMk id="14" creationId="{93480F01-A60D-B169-19EA-561056FB371C}"/>
          </ac:spMkLst>
        </pc:spChg>
        <pc:spChg chg="del">
          <ac:chgData name="Rodrigo José Alfaro Vergara" userId="e3646333-dfc8-4ec8-9c9e-34f671d428bb" providerId="ADAL" clId="{E53A4077-585B-411E-B269-83282502F73C}" dt="2022-08-26T18:28:00.164" v="1494" actId="478"/>
          <ac:spMkLst>
            <pc:docMk/>
            <pc:sldMk cId="3363743214" sldId="366"/>
            <ac:spMk id="15" creationId="{E269B218-2BBE-9DAD-7CF4-851F5869614E}"/>
          </ac:spMkLst>
        </pc:spChg>
        <pc:spChg chg="mod">
          <ac:chgData name="Rodrigo José Alfaro Vergara" userId="e3646333-dfc8-4ec8-9c9e-34f671d428bb" providerId="ADAL" clId="{E53A4077-585B-411E-B269-83282502F73C}" dt="2022-08-26T19:16:58.290" v="1625" actId="403"/>
          <ac:spMkLst>
            <pc:docMk/>
            <pc:sldMk cId="3363743214" sldId="366"/>
            <ac:spMk id="21" creationId="{3FFF7185-08A2-CB25-514A-986D6A037702}"/>
          </ac:spMkLst>
        </pc:spChg>
        <pc:spChg chg="mod">
          <ac:chgData name="Rodrigo José Alfaro Vergara" userId="e3646333-dfc8-4ec8-9c9e-34f671d428bb" providerId="ADAL" clId="{E53A4077-585B-411E-B269-83282502F73C}" dt="2022-08-26T18:53:14.387" v="1581" actId="14100"/>
          <ac:spMkLst>
            <pc:docMk/>
            <pc:sldMk cId="3363743214" sldId="366"/>
            <ac:spMk id="22" creationId="{0A497488-3129-9A7A-D324-8E39ACBFC1DC}"/>
          </ac:spMkLst>
        </pc:spChg>
        <pc:spChg chg="mod">
          <ac:chgData name="Rodrigo José Alfaro Vergara" userId="e3646333-dfc8-4ec8-9c9e-34f671d428bb" providerId="ADAL" clId="{E53A4077-585B-411E-B269-83282502F73C}" dt="2022-08-26T19:16:51.801" v="1622" actId="404"/>
          <ac:spMkLst>
            <pc:docMk/>
            <pc:sldMk cId="3363743214" sldId="366"/>
            <ac:spMk id="23" creationId="{1F50321A-92F2-A2D9-1462-2B10ED453659}"/>
          </ac:spMkLst>
        </pc:spChg>
        <pc:spChg chg="mod">
          <ac:chgData name="Rodrigo José Alfaro Vergara" userId="e3646333-dfc8-4ec8-9c9e-34f671d428bb" providerId="ADAL" clId="{E53A4077-585B-411E-B269-83282502F73C}" dt="2022-08-26T19:30:10.266" v="1793" actId="948"/>
          <ac:spMkLst>
            <pc:docMk/>
            <pc:sldMk cId="3363743214" sldId="366"/>
            <ac:spMk id="24" creationId="{ABEDE21B-624A-CDEA-383F-5626FB08D213}"/>
          </ac:spMkLst>
        </pc:spChg>
        <pc:spChg chg="mod">
          <ac:chgData name="Rodrigo José Alfaro Vergara" userId="e3646333-dfc8-4ec8-9c9e-34f671d428bb" providerId="ADAL" clId="{E53A4077-585B-411E-B269-83282502F73C}" dt="2022-08-26T19:16:32.816" v="1613" actId="403"/>
          <ac:spMkLst>
            <pc:docMk/>
            <pc:sldMk cId="3363743214" sldId="366"/>
            <ac:spMk id="25" creationId="{11474A07-325D-3098-3672-C2A0E22F0835}"/>
          </ac:spMkLst>
        </pc:spChg>
        <pc:spChg chg="mod">
          <ac:chgData name="Rodrigo José Alfaro Vergara" userId="e3646333-dfc8-4ec8-9c9e-34f671d428bb" providerId="ADAL" clId="{E53A4077-585B-411E-B269-83282502F73C}" dt="2022-08-26T19:30:00.512" v="1792" actId="948"/>
          <ac:spMkLst>
            <pc:docMk/>
            <pc:sldMk cId="3363743214" sldId="366"/>
            <ac:spMk id="28" creationId="{2C7D8822-554C-C16D-2595-7BE6FEFCD907}"/>
          </ac:spMkLst>
        </pc:spChg>
        <pc:grpChg chg="add mod">
          <ac:chgData name="Rodrigo José Alfaro Vergara" userId="e3646333-dfc8-4ec8-9c9e-34f671d428bb" providerId="ADAL" clId="{E53A4077-585B-411E-B269-83282502F73C}" dt="2022-08-26T19:22:28.146" v="1732" actId="1035"/>
          <ac:grpSpMkLst>
            <pc:docMk/>
            <pc:sldMk cId="3363743214" sldId="366"/>
            <ac:grpSpMk id="19" creationId="{220C7939-D842-280E-016B-0C61A21322EC}"/>
          </ac:grpSpMkLst>
        </pc:grpChg>
        <pc:grpChg chg="mod">
          <ac:chgData name="Rodrigo José Alfaro Vergara" userId="e3646333-dfc8-4ec8-9c9e-34f671d428bb" providerId="ADAL" clId="{E53A4077-585B-411E-B269-83282502F73C}" dt="2022-08-26T18:36:20.248" v="1503"/>
          <ac:grpSpMkLst>
            <pc:docMk/>
            <pc:sldMk cId="3363743214" sldId="366"/>
            <ac:grpSpMk id="20" creationId="{BE8047EA-96E7-4C10-C327-5A0745D5A9B5}"/>
          </ac:grpSpMkLst>
        </pc:grpChg>
        <pc:graphicFrameChg chg="add del mod modGraphic">
          <ac:chgData name="Rodrigo José Alfaro Vergara" userId="e3646333-dfc8-4ec8-9c9e-34f671d428bb" providerId="ADAL" clId="{E53A4077-585B-411E-B269-83282502F73C}" dt="2022-08-26T18:35:47.045" v="1500" actId="478"/>
          <ac:graphicFrameMkLst>
            <pc:docMk/>
            <pc:sldMk cId="3363743214" sldId="366"/>
            <ac:graphicFrameMk id="17" creationId="{3D7D1928-D4F8-39CA-682B-200D225A2FFD}"/>
          </ac:graphicFrameMkLst>
        </pc:graphicFrameChg>
        <pc:graphicFrameChg chg="add del modGraphic">
          <ac:chgData name="Rodrigo José Alfaro Vergara" userId="e3646333-dfc8-4ec8-9c9e-34f671d428bb" providerId="ADAL" clId="{E53A4077-585B-411E-B269-83282502F73C}" dt="2022-08-26T18:36:09.274" v="1502" actId="478"/>
          <ac:graphicFrameMkLst>
            <pc:docMk/>
            <pc:sldMk cId="3363743214" sldId="366"/>
            <ac:graphicFrameMk id="18" creationId="{348B393C-E7CF-2102-77EE-540B9FC4669E}"/>
          </ac:graphicFrameMkLst>
        </pc:graphicFrameChg>
        <pc:picChg chg="add del mod">
          <ac:chgData name="Rodrigo José Alfaro Vergara" userId="e3646333-dfc8-4ec8-9c9e-34f671d428bb" providerId="ADAL" clId="{E53A4077-585B-411E-B269-83282502F73C}" dt="2022-08-26T18:29:01.354" v="1497" actId="478"/>
          <ac:picMkLst>
            <pc:docMk/>
            <pc:sldMk cId="3363743214" sldId="366"/>
            <ac:picMk id="16" creationId="{BFA5EBCA-CA44-F83A-FFC2-B98AE5A5C184}"/>
          </ac:picMkLst>
        </pc:picChg>
        <pc:cxnChg chg="mod">
          <ac:chgData name="Rodrigo José Alfaro Vergara" userId="e3646333-dfc8-4ec8-9c9e-34f671d428bb" providerId="ADAL" clId="{E53A4077-585B-411E-B269-83282502F73C}" dt="2022-08-26T18:41:02.332" v="1533" actId="208"/>
          <ac:cxnSpMkLst>
            <pc:docMk/>
            <pc:sldMk cId="3363743214" sldId="366"/>
            <ac:cxnSpMk id="26" creationId="{7F1AF115-C6F0-982E-BAA5-D6D2220BB0FC}"/>
          </ac:cxnSpMkLst>
        </pc:cxnChg>
        <pc:cxnChg chg="mod">
          <ac:chgData name="Rodrigo José Alfaro Vergara" userId="e3646333-dfc8-4ec8-9c9e-34f671d428bb" providerId="ADAL" clId="{E53A4077-585B-411E-B269-83282502F73C}" dt="2022-08-26T18:40:45.046" v="1532" actId="208"/>
          <ac:cxnSpMkLst>
            <pc:docMk/>
            <pc:sldMk cId="3363743214" sldId="366"/>
            <ac:cxnSpMk id="27" creationId="{3ADA2A17-79B8-7B98-D686-FF30B8E8DAEE}"/>
          </ac:cxnSpMkLst>
        </pc:cxnChg>
      </pc:sldChg>
      <pc:sldChg chg="addSp delSp modSp new mod">
        <pc:chgData name="Rodrigo José Alfaro Vergara" userId="e3646333-dfc8-4ec8-9c9e-34f671d428bb" providerId="ADAL" clId="{E53A4077-585B-411E-B269-83282502F73C}" dt="2022-08-26T19:25:26.163" v="1772"/>
        <pc:sldMkLst>
          <pc:docMk/>
          <pc:sldMk cId="2403558387" sldId="367"/>
        </pc:sldMkLst>
        <pc:spChg chg="del">
          <ac:chgData name="Rodrigo José Alfaro Vergara" userId="e3646333-dfc8-4ec8-9c9e-34f671d428bb" providerId="ADAL" clId="{E53A4077-585B-411E-B269-83282502F73C}" dt="2022-08-26T18:54:58.337" v="1586" actId="478"/>
          <ac:spMkLst>
            <pc:docMk/>
            <pc:sldMk cId="2403558387" sldId="367"/>
            <ac:spMk id="2" creationId="{79158D87-04F5-3500-32E5-9EB842D8A47A}"/>
          </ac:spMkLst>
        </pc:spChg>
        <pc:spChg chg="mod">
          <ac:chgData name="Rodrigo José Alfaro Vergara" userId="e3646333-dfc8-4ec8-9c9e-34f671d428bb" providerId="ADAL" clId="{E53A4077-585B-411E-B269-83282502F73C}" dt="2022-08-26T18:55:26.755" v="1592" actId="14100"/>
          <ac:spMkLst>
            <pc:docMk/>
            <pc:sldMk cId="2403558387" sldId="367"/>
            <ac:spMk id="3" creationId="{C5E6D080-88E8-0B06-E165-98D3B442A07C}"/>
          </ac:spMkLst>
        </pc:spChg>
        <pc:graphicFrameChg chg="add mod modGraphic">
          <ac:chgData name="Rodrigo José Alfaro Vergara" userId="e3646333-dfc8-4ec8-9c9e-34f671d428bb" providerId="ADAL" clId="{E53A4077-585B-411E-B269-83282502F73C}" dt="2022-08-26T19:25:18.549" v="1771"/>
          <ac:graphicFrameMkLst>
            <pc:docMk/>
            <pc:sldMk cId="2403558387" sldId="367"/>
            <ac:graphicFrameMk id="4" creationId="{6CB0EC72-F062-F5DA-9BCC-F109CC289D10}"/>
          </ac:graphicFrameMkLst>
        </pc:graphicFrameChg>
        <pc:graphicFrameChg chg="add mod modGraphic">
          <ac:chgData name="Rodrigo José Alfaro Vergara" userId="e3646333-dfc8-4ec8-9c9e-34f671d428bb" providerId="ADAL" clId="{E53A4077-585B-411E-B269-83282502F73C}" dt="2022-08-26T19:25:26.163" v="1772"/>
          <ac:graphicFrameMkLst>
            <pc:docMk/>
            <pc:sldMk cId="2403558387" sldId="367"/>
            <ac:graphicFrameMk id="5" creationId="{1310F1E5-C23C-83A1-E59B-80E8C0160515}"/>
          </ac:graphicFrameMkLst>
        </pc:graphicFrameChg>
      </pc:sldChg>
      <pc:sldMasterChg chg="modSldLayout">
        <pc:chgData name="Rodrigo José Alfaro Vergara" userId="e3646333-dfc8-4ec8-9c9e-34f671d428bb" providerId="ADAL" clId="{E53A4077-585B-411E-B269-83282502F73C}" dt="2022-08-26T19:28:11.709" v="1785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E53A4077-585B-411E-B269-83282502F73C}" dt="2022-08-26T16:46:36.493" v="311" actId="207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E53A4077-585B-411E-B269-83282502F73C}" dt="2022-08-26T16:46:36.493" v="311" actId="207"/>
            <ac:spMkLst>
              <pc:docMk/>
              <pc:sldMasterMk cId="3515892240" sldId="2147483658"/>
              <pc:sldLayoutMk cId="2027108532" sldId="2147483659"/>
              <ac:spMk id="12" creationId="{7B759713-8408-EE47-9394-3DA6F5E4B624}"/>
            </ac:spMkLst>
          </pc:spChg>
        </pc:sldLayoutChg>
        <pc:sldLayoutChg chg="addSp delSp modSp mod">
          <pc:chgData name="Rodrigo José Alfaro Vergara" userId="e3646333-dfc8-4ec8-9c9e-34f671d428bb" providerId="ADAL" clId="{E53A4077-585B-411E-B269-83282502F73C}" dt="2022-08-26T19:28:11.709" v="1785"/>
          <pc:sldLayoutMkLst>
            <pc:docMk/>
            <pc:sldMasterMk cId="3515892240" sldId="2147483658"/>
            <pc:sldLayoutMk cId="3073769527" sldId="2147483671"/>
          </pc:sldLayoutMkLst>
          <pc:spChg chg="del">
            <ac:chgData name="Rodrigo José Alfaro Vergara" userId="e3646333-dfc8-4ec8-9c9e-34f671d428bb" providerId="ADAL" clId="{E53A4077-585B-411E-B269-83282502F73C}" dt="2022-08-26T16:55:48.099" v="333" actId="478"/>
            <ac:spMkLst>
              <pc:docMk/>
              <pc:sldMasterMk cId="3515892240" sldId="2147483658"/>
              <pc:sldLayoutMk cId="3073769527" sldId="2147483671"/>
              <ac:spMk id="2" creationId="{CA64E0B3-57C5-4DAF-8531-F39610E77C09}"/>
            </ac:spMkLst>
          </pc:spChg>
          <pc:spChg chg="del">
            <ac:chgData name="Rodrigo José Alfaro Vergara" userId="e3646333-dfc8-4ec8-9c9e-34f671d428bb" providerId="ADAL" clId="{E53A4077-585B-411E-B269-83282502F73C}" dt="2022-08-26T16:55:50.076" v="334" actId="478"/>
            <ac:spMkLst>
              <pc:docMk/>
              <pc:sldMasterMk cId="3515892240" sldId="2147483658"/>
              <pc:sldLayoutMk cId="3073769527" sldId="2147483671"/>
              <ac:spMk id="3" creationId="{B7E0EC46-C626-4D58-AB64-0B3B850D1482}"/>
            </ac:spMkLst>
          </pc:spChg>
          <pc:spChg chg="del">
            <ac:chgData name="Rodrigo José Alfaro Vergara" userId="e3646333-dfc8-4ec8-9c9e-34f671d428bb" providerId="ADAL" clId="{E53A4077-585B-411E-B269-83282502F73C}" dt="2022-08-26T16:55:51.337" v="335" actId="478"/>
            <ac:spMkLst>
              <pc:docMk/>
              <pc:sldMasterMk cId="3515892240" sldId="2147483658"/>
              <pc:sldLayoutMk cId="3073769527" sldId="2147483671"/>
              <ac:spMk id="4" creationId="{8F25D00C-8F5C-4528-87FA-F9431D9675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5" creationId="{A5BBD7C7-99D1-E841-A081-6912D1F2B855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6" creationId="{227A14EE-CB79-754A-8B19-EB9874B3158E}"/>
            </ac:spMkLst>
          </pc:spChg>
          <pc:spChg chg="del">
            <ac:chgData name="Rodrigo José Alfaro Vergara" userId="e3646333-dfc8-4ec8-9c9e-34f671d428bb" providerId="ADAL" clId="{E53A4077-585B-411E-B269-83282502F73C}" dt="2022-08-26T16:55:09.927" v="329" actId="478"/>
            <ac:spMkLst>
              <pc:docMk/>
              <pc:sldMasterMk cId="3515892240" sldId="2147483658"/>
              <pc:sldLayoutMk cId="3073769527" sldId="2147483671"/>
              <ac:spMk id="18" creationId="{E66F2BC9-2F8A-1543-9AFD-9BAB0E75B31C}"/>
            </ac:spMkLst>
          </pc:spChg>
          <pc:spChg chg="mod">
            <ac:chgData name="Rodrigo José Alfaro Vergara" userId="e3646333-dfc8-4ec8-9c9e-34f671d428bb" providerId="ADAL" clId="{E53A4077-585B-411E-B269-83282502F73C}" dt="2022-08-26T19:20:44.609" v="1720" actId="1038"/>
            <ac:spMkLst>
              <pc:docMk/>
              <pc:sldMasterMk cId="3515892240" sldId="2147483658"/>
              <pc:sldLayoutMk cId="3073769527" sldId="2147483671"/>
              <ac:spMk id="19" creationId="{35B38B80-C3D3-4C47-B468-C41A8FF36F2A}"/>
            </ac:spMkLst>
          </pc:spChg>
          <pc:grpChg chg="mod">
            <ac:chgData name="Rodrigo José Alfaro Vergara" userId="e3646333-dfc8-4ec8-9c9e-34f671d428bb" providerId="ADAL" clId="{E53A4077-585B-411E-B269-83282502F73C}" dt="2022-08-26T19:20:44.609" v="1720" actId="1038"/>
            <ac:grpSpMkLst>
              <pc:docMk/>
              <pc:sldMasterMk cId="3515892240" sldId="2147483658"/>
              <pc:sldLayoutMk cId="3073769527" sldId="2147483671"/>
              <ac:grpSpMk id="13" creationId="{C82066DD-D313-D148-89C7-338EB873A73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9:28:11.709" v="1785"/>
            <ac:picMkLst>
              <pc:docMk/>
              <pc:sldMasterMk cId="3515892240" sldId="2147483658"/>
              <pc:sldLayoutMk cId="3073769527" sldId="2147483671"/>
              <ac:picMk id="5" creationId="{8E534B22-9273-4F22-4081-52B191FEC9F4}"/>
            </ac:picMkLst>
          </pc:picChg>
          <pc:cxnChg chg="del">
            <ac:chgData name="Rodrigo José Alfaro Vergara" userId="e3646333-dfc8-4ec8-9c9e-34f671d428bb" providerId="ADAL" clId="{E53A4077-585B-411E-B269-83282502F73C}" dt="2022-08-26T17:00:16.900" v="374" actId="478"/>
            <ac:cxnSpMkLst>
              <pc:docMk/>
              <pc:sldMasterMk cId="3515892240" sldId="2147483658"/>
              <pc:sldLayoutMk cId="3073769527" sldId="2147483671"/>
              <ac:cxnSpMk id="17" creationId="{1D23F761-57FC-3649-AE84-0C3EF95EF56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20:45.241" v="1446" actId="478"/>
          <pc:sldLayoutMkLst>
            <pc:docMk/>
            <pc:sldMasterMk cId="3515892240" sldId="2147483658"/>
            <pc:sldLayoutMk cId="1447829211" sldId="2147483675"/>
          </pc:sldLayoutMkLst>
          <pc:spChg chg="add del mod">
            <ac:chgData name="Rodrigo José Alfaro Vergara" userId="e3646333-dfc8-4ec8-9c9e-34f671d428bb" providerId="ADAL" clId="{E53A4077-585B-411E-B269-83282502F73C}" dt="2022-08-26T17:53:03.218" v="881" actId="478"/>
            <ac:spMkLst>
              <pc:docMk/>
              <pc:sldMasterMk cId="3515892240" sldId="2147483658"/>
              <pc:sldLayoutMk cId="1447829211" sldId="2147483675"/>
              <ac:spMk id="2" creationId="{9A267B1A-91A5-0A73-EC8B-266B3EBFAB0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7:07.416" v="984" actId="478"/>
            <ac:spMkLst>
              <pc:docMk/>
              <pc:sldMasterMk cId="3515892240" sldId="2147483658"/>
              <pc:sldLayoutMk cId="1447829211" sldId="2147483675"/>
              <ac:spMk id="4" creationId="{25436C2D-14D7-329A-2903-E951ADEF04F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512" v="930"/>
            <ac:spMkLst>
              <pc:docMk/>
              <pc:sldMasterMk cId="3515892240" sldId="2147483658"/>
              <pc:sldLayoutMk cId="1447829211" sldId="2147483675"/>
              <ac:spMk id="5" creationId="{627A5654-A665-8581-CAF8-00D298B674CF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6" creationId="{A83036E1-84C2-3F91-3127-AFA64A7FFB5C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7" creationId="{04C55484-1BE8-6068-A8B8-0F8BA4D9B1CA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07.179" v="929"/>
            <ac:spMkLst>
              <pc:docMk/>
              <pc:sldMasterMk cId="3515892240" sldId="2147483658"/>
              <pc:sldLayoutMk cId="1447829211" sldId="2147483675"/>
              <ac:spMk id="8" creationId="{360DA950-D3AD-C570-53A6-BCA59FB537F6}"/>
            </ac:spMkLst>
          </pc:spChg>
          <pc:spChg chg="add del">
            <ac:chgData name="Rodrigo José Alfaro Vergara" userId="e3646333-dfc8-4ec8-9c9e-34f671d428bb" providerId="ADAL" clId="{E53A4077-585B-411E-B269-83282502F73C}" dt="2022-08-26T17:57:06.736" v="982"/>
            <ac:spMkLst>
              <pc:docMk/>
              <pc:sldMasterMk cId="3515892240" sldId="2147483658"/>
              <pc:sldLayoutMk cId="1447829211" sldId="2147483675"/>
              <ac:spMk id="9" creationId="{A5C37098-CEB2-1E45-989B-3DD92F3B1A30}"/>
            </ac:spMkLst>
          </pc:spChg>
          <pc:spChg chg="del">
            <ac:chgData name="Rodrigo José Alfaro Vergara" userId="e3646333-dfc8-4ec8-9c9e-34f671d428bb" providerId="ADAL" clId="{E53A4077-585B-411E-B269-83282502F73C}" dt="2022-08-26T17:49:52.351" v="866" actId="478"/>
            <ac:spMkLst>
              <pc:docMk/>
              <pc:sldMasterMk cId="3515892240" sldId="2147483658"/>
              <pc:sldLayoutMk cId="1447829211" sldId="2147483675"/>
              <ac:spMk id="10" creationId="{E902327D-DBD4-7A4E-ABF2-A946A559A8AD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5.426" v="940"/>
            <ac:spMkLst>
              <pc:docMk/>
              <pc:sldMasterMk cId="3515892240" sldId="2147483658"/>
              <pc:sldLayoutMk cId="1447829211" sldId="2147483675"/>
              <ac:spMk id="11" creationId="{BFFB3CEE-523E-22A9-F6DB-2B1BE9F96FD8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5:14.692" v="938"/>
            <ac:spMkLst>
              <pc:docMk/>
              <pc:sldMasterMk cId="3515892240" sldId="2147483658"/>
              <pc:sldLayoutMk cId="1447829211" sldId="2147483675"/>
              <ac:spMk id="12" creationId="{59975BC6-05A7-7007-91D5-5823F2488647}"/>
            </ac:spMkLst>
          </pc:spChg>
          <pc:spChg chg="add del mod">
            <ac:chgData name="Rodrigo José Alfaro Vergara" userId="e3646333-dfc8-4ec8-9c9e-34f671d428bb" providerId="ADAL" clId="{E53A4077-585B-411E-B269-83282502F73C}" dt="2022-08-26T17:59:10.489" v="1029" actId="14100"/>
            <ac:spMkLst>
              <pc:docMk/>
              <pc:sldMasterMk cId="3515892240" sldId="2147483658"/>
              <pc:sldLayoutMk cId="1447829211" sldId="2147483675"/>
              <ac:spMk id="13" creationId="{0EFA2D95-FDAB-7642-47D6-61751916ED28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19" creationId="{5017C477-A988-7041-8A67-3D8294D6AD7C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0" creationId="{206D7F37-5DD1-A24E-9CCA-84B2A168554D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1" creationId="{A6E321C8-096C-1B41-B14F-4CA7AE04BB16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2" creationId="{32B3FDD4-EB13-F44F-99D0-BFAB06F00B3A}"/>
            </ac:spMkLst>
          </pc:spChg>
          <pc:spChg chg="mod">
            <ac:chgData name="Rodrigo José Alfaro Vergara" userId="e3646333-dfc8-4ec8-9c9e-34f671d428bb" providerId="ADAL" clId="{E53A4077-585B-411E-B269-83282502F73C}" dt="2022-08-26T18:19:18.590" v="1426" actId="14100"/>
            <ac:spMkLst>
              <pc:docMk/>
              <pc:sldMasterMk cId="3515892240" sldId="2147483658"/>
              <pc:sldLayoutMk cId="1447829211" sldId="2147483675"/>
              <ac:spMk id="23" creationId="{A20BCBD2-A735-0C43-8C55-B384372AC62C}"/>
            </ac:spMkLst>
          </pc:spChg>
          <pc:spChg chg="del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5" creationId="{861D8E86-886A-8744-BC4C-FE82B02438F1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6" creationId="{2D967470-E96E-8843-AAD2-E0C8B8077934}"/>
            </ac:spMkLst>
          </pc:spChg>
          <pc:spChg chg="mod">
            <ac:chgData name="Rodrigo José Alfaro Vergara" userId="e3646333-dfc8-4ec8-9c9e-34f671d428bb" providerId="ADAL" clId="{E53A4077-585B-411E-B269-83282502F73C}" dt="2022-08-26T18:20:45.241" v="1446" actId="478"/>
            <ac:spMkLst>
              <pc:docMk/>
              <pc:sldMasterMk cId="3515892240" sldId="2147483658"/>
              <pc:sldLayoutMk cId="1447829211" sldId="2147483675"/>
              <ac:spMk id="27" creationId="{C8A27D09-765D-3949-BCCA-238C3514D4CF}"/>
            </ac:spMkLst>
          </pc:spChg>
          <pc:grpChg chg="mod">
            <ac:chgData name="Rodrigo José Alfaro Vergara" userId="e3646333-dfc8-4ec8-9c9e-34f671d428bb" providerId="ADAL" clId="{E53A4077-585B-411E-B269-83282502F73C}" dt="2022-08-26T18:19:18.590" v="1426" actId="14100"/>
            <ac:grpSpMkLst>
              <pc:docMk/>
              <pc:sldMasterMk cId="3515892240" sldId="2147483658"/>
              <pc:sldLayoutMk cId="1447829211" sldId="2147483675"/>
              <ac:grpSpMk id="18" creationId="{6ACB4ADD-D9F4-984E-B29D-A2CF6D19E810}"/>
            </ac:grpSpMkLst>
          </pc:grpChg>
          <pc:grpChg chg="mod">
            <ac:chgData name="Rodrigo José Alfaro Vergara" userId="e3646333-dfc8-4ec8-9c9e-34f671d428bb" providerId="ADAL" clId="{E53A4077-585B-411E-B269-83282502F73C}" dt="2022-08-26T18:20:45.241" v="1446" actId="478"/>
            <ac:grpSpMkLst>
              <pc:docMk/>
              <pc:sldMasterMk cId="3515892240" sldId="2147483658"/>
              <pc:sldLayoutMk cId="1447829211" sldId="2147483675"/>
              <ac:grpSpMk id="24" creationId="{669A90A7-BF26-684E-8C8B-638053DA1234}"/>
            </ac:grpSpMkLst>
          </pc:grpChg>
          <pc:picChg chg="add mod">
            <ac:chgData name="Rodrigo José Alfaro Vergara" userId="e3646333-dfc8-4ec8-9c9e-34f671d428bb" providerId="ADAL" clId="{E53A4077-585B-411E-B269-83282502F73C}" dt="2022-08-26T17:50:59.723" v="873"/>
            <ac:picMkLst>
              <pc:docMk/>
              <pc:sldMasterMk cId="3515892240" sldId="2147483658"/>
              <pc:sldLayoutMk cId="1447829211" sldId="2147483675"/>
              <ac:picMk id="3" creationId="{D79AEFC5-EC3E-EEA4-CB45-1AD856E69321}"/>
            </ac:picMkLst>
          </pc:picChg>
        </pc:sldLayoutChg>
        <pc:sldLayoutChg chg="addSp delSp modSp mod">
          <pc:chgData name="Rodrigo José Alfaro Vergara" userId="e3646333-dfc8-4ec8-9c9e-34f671d428bb" providerId="ADAL" clId="{E53A4077-585B-411E-B269-83282502F73C}" dt="2022-08-26T17:45:52.291" v="854"/>
          <pc:sldLayoutMkLst>
            <pc:docMk/>
            <pc:sldMasterMk cId="3515892240" sldId="2147483658"/>
            <pc:sldLayoutMk cId="2986155231" sldId="2147483677"/>
          </pc:sldLayoutMkLst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2" creationId="{21DC2552-C347-4C3D-8C92-4A6981227C0E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3" creationId="{A5B7C35C-F3E4-4522-8711-16E4F9052C2C}"/>
            </ac:spMkLst>
          </pc:spChg>
          <pc:spChg chg="del">
            <ac:chgData name="Rodrigo José Alfaro Vergara" userId="e3646333-dfc8-4ec8-9c9e-34f671d428bb" providerId="ADAL" clId="{E53A4077-585B-411E-B269-83282502F73C}" dt="2022-08-26T17:30:11.608" v="475" actId="478"/>
            <ac:spMkLst>
              <pc:docMk/>
              <pc:sldMasterMk cId="3515892240" sldId="2147483658"/>
              <pc:sldLayoutMk cId="2986155231" sldId="2147483677"/>
              <ac:spMk id="4" creationId="{1F4D6BAD-56F4-42F1-A2B3-FDB73364FD40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mod">
            <ac:chgData name="Rodrigo José Alfaro Vergara" userId="e3646333-dfc8-4ec8-9c9e-34f671d428bb" providerId="ADAL" clId="{E53A4077-585B-411E-B269-83282502F73C}" dt="2022-08-26T17:28:53.508" v="463" actId="1035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spChg chg="del">
            <ac:chgData name="Rodrigo José Alfaro Vergara" userId="e3646333-dfc8-4ec8-9c9e-34f671d428bb" providerId="ADAL" clId="{E53A4077-585B-411E-B269-83282502F73C}" dt="2022-08-26T17:31:33.980" v="489" actId="478"/>
            <ac:spMkLst>
              <pc:docMk/>
              <pc:sldMasterMk cId="3515892240" sldId="2147483658"/>
              <pc:sldLayoutMk cId="2986155231" sldId="2147483677"/>
              <ac:spMk id="96" creationId="{FC61536F-8EA7-5A48-AF76-8B0E251BD8CB}"/>
            </ac:spMkLst>
          </pc:spChg>
          <pc:spChg chg="del">
            <ac:chgData name="Rodrigo José Alfaro Vergara" userId="e3646333-dfc8-4ec8-9c9e-34f671d428bb" providerId="ADAL" clId="{E53A4077-585B-411E-B269-83282502F73C}" dt="2022-08-26T17:31:35.129" v="490" actId="478"/>
            <ac:spMkLst>
              <pc:docMk/>
              <pc:sldMasterMk cId="3515892240" sldId="2147483658"/>
              <pc:sldLayoutMk cId="2986155231" sldId="2147483677"/>
              <ac:spMk id="102" creationId="{D1ADE805-BFBC-ED47-B9CB-6CB2FF02E868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3" creationId="{334A3589-641F-F547-891B-149579153B75}"/>
            </ac:spMkLst>
          </pc:spChg>
          <pc:spChg chg="del">
            <ac:chgData name="Rodrigo José Alfaro Vergara" userId="e3646333-dfc8-4ec8-9c9e-34f671d428bb" providerId="ADAL" clId="{E53A4077-585B-411E-B269-83282502F73C}" dt="2022-08-26T17:31:37.319" v="492" actId="478"/>
            <ac:spMkLst>
              <pc:docMk/>
              <pc:sldMasterMk cId="3515892240" sldId="2147483658"/>
              <pc:sldLayoutMk cId="2986155231" sldId="2147483677"/>
              <ac:spMk id="106" creationId="{A63F8454-D12E-A641-ABD0-8977D3F5EC05}"/>
            </ac:spMkLst>
          </pc:spChg>
          <pc:spChg chg="mod">
            <ac:chgData name="Rodrigo José Alfaro Vergara" userId="e3646333-dfc8-4ec8-9c9e-34f671d428bb" providerId="ADAL" clId="{E53A4077-585B-411E-B269-83282502F73C}" dt="2022-08-26T17:42:50.570" v="805" actId="1037"/>
            <ac:spMkLst>
              <pc:docMk/>
              <pc:sldMasterMk cId="3515892240" sldId="2147483658"/>
              <pc:sldLayoutMk cId="2986155231" sldId="2147483677"/>
              <ac:spMk id="107" creationId="{F35AA15D-DBAD-9840-8764-A5B6D486A234}"/>
            </ac:spMkLst>
          </pc:spChg>
          <pc:spChg chg="del">
            <ac:chgData name="Rodrigo José Alfaro Vergara" userId="e3646333-dfc8-4ec8-9c9e-34f671d428bb" providerId="ADAL" clId="{E53A4077-585B-411E-B269-83282502F73C}" dt="2022-08-26T17:31:36.638" v="491" actId="478"/>
            <ac:spMkLst>
              <pc:docMk/>
              <pc:sldMasterMk cId="3515892240" sldId="2147483658"/>
              <pc:sldLayoutMk cId="2986155231" sldId="2147483677"/>
              <ac:spMk id="108" creationId="{8357CA0F-1A55-B145-8305-562F0DF22543}"/>
            </ac:spMkLst>
          </pc:spChg>
          <pc:spChg chg="mod">
            <ac:chgData name="Rodrigo José Alfaro Vergara" userId="e3646333-dfc8-4ec8-9c9e-34f671d428bb" providerId="ADAL" clId="{E53A4077-585B-411E-B269-83282502F73C}" dt="2022-08-26T17:41:47.543" v="759" actId="1037"/>
            <ac:spMkLst>
              <pc:docMk/>
              <pc:sldMasterMk cId="3515892240" sldId="2147483658"/>
              <pc:sldLayoutMk cId="2986155231" sldId="2147483677"/>
              <ac:spMk id="109" creationId="{D6C49F6F-AF28-8942-8442-8F54A1DC388B}"/>
            </ac:spMkLst>
          </pc:spChg>
          <pc:picChg chg="add mod">
            <ac:chgData name="Rodrigo José Alfaro Vergara" userId="e3646333-dfc8-4ec8-9c9e-34f671d428bb" providerId="ADAL" clId="{E53A4077-585B-411E-B269-83282502F73C}" dt="2022-08-26T17:45:52.291" v="854"/>
            <ac:picMkLst>
              <pc:docMk/>
              <pc:sldMasterMk cId="3515892240" sldId="2147483658"/>
              <pc:sldLayoutMk cId="2986155231" sldId="2147483677"/>
              <ac:picMk id="5" creationId="{1522B2D0-C5DB-DBB4-C032-16C516133D8B}"/>
            </ac:picMkLst>
          </pc:picChg>
          <pc:cxnChg chg="mod">
            <ac:chgData name="Rodrigo José Alfaro Vergara" userId="e3646333-dfc8-4ec8-9c9e-34f671d428bb" providerId="ADAL" clId="{E53A4077-585B-411E-B269-83282502F73C}" dt="2022-08-26T17:29:00.969" v="465" actId="1038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mod">
            <ac:chgData name="Rodrigo José Alfaro Vergara" userId="e3646333-dfc8-4ec8-9c9e-34f671d428bb" providerId="ADAL" clId="{E53A4077-585B-411E-B269-83282502F73C}" dt="2022-08-26T17:41:47.543" v="759" actId="1037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mod">
            <ac:chgData name="Rodrigo José Alfaro Vergara" userId="e3646333-dfc8-4ec8-9c9e-34f671d428bb" providerId="ADAL" clId="{E53A4077-585B-411E-B269-83282502F73C}" dt="2022-08-26T17:42:50.570" v="805" actId="1037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8:50:45.216" v="1546"/>
          <pc:sldLayoutMkLst>
            <pc:docMk/>
            <pc:sldMasterMk cId="3515892240" sldId="2147483658"/>
            <pc:sldLayoutMk cId="306013587" sldId="2147483692"/>
          </pc:sldLayoutMkLst>
          <pc:spChg chg="del">
            <ac:chgData name="Rodrigo José Alfaro Vergara" userId="e3646333-dfc8-4ec8-9c9e-34f671d428bb" providerId="ADAL" clId="{E53A4077-585B-411E-B269-83282502F73C}" dt="2022-08-26T18:27:11.110" v="1484" actId="478"/>
            <ac:spMkLst>
              <pc:docMk/>
              <pc:sldMasterMk cId="3515892240" sldId="2147483658"/>
              <pc:sldLayoutMk cId="306013587" sldId="2147483692"/>
              <ac:spMk id="2" creationId="{EC45E38A-5516-4C3E-88FC-0DCBD876054B}"/>
            </ac:spMkLst>
          </pc:spChg>
          <pc:spChg chg="del">
            <ac:chgData name="Rodrigo José Alfaro Vergara" userId="e3646333-dfc8-4ec8-9c9e-34f671d428bb" providerId="ADAL" clId="{E53A4077-585B-411E-B269-83282502F73C}" dt="2022-08-26T18:27:08.680" v="1482" actId="478"/>
            <ac:spMkLst>
              <pc:docMk/>
              <pc:sldMasterMk cId="3515892240" sldId="2147483658"/>
              <pc:sldLayoutMk cId="306013587" sldId="2147483692"/>
              <ac:spMk id="5" creationId="{14225273-038D-4F51-A093-83D80104F21A}"/>
            </ac:spMkLst>
          </pc:spChg>
          <pc:spChg chg="del">
            <ac:chgData name="Rodrigo José Alfaro Vergara" userId="e3646333-dfc8-4ec8-9c9e-34f671d428bb" providerId="ADAL" clId="{E53A4077-585B-411E-B269-83282502F73C}" dt="2022-08-26T18:27:09.703" v="1483" actId="478"/>
            <ac:spMkLst>
              <pc:docMk/>
              <pc:sldMasterMk cId="3515892240" sldId="2147483658"/>
              <pc:sldLayoutMk cId="306013587" sldId="2147483692"/>
              <ac:spMk id="6" creationId="{C7F24E14-E0E0-44FA-A4AA-FA63A858730C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6" creationId="{17EED68A-6660-2643-BBFB-B6AB92A7C227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7" creationId="{BECF9FB8-F6C7-C54D-99F4-11FDF26D7F92}"/>
            </ac:spMkLst>
          </pc:spChg>
          <pc:spChg chg="mod">
            <ac:chgData name="Rodrigo José Alfaro Vergara" userId="e3646333-dfc8-4ec8-9c9e-34f671d428bb" providerId="ADAL" clId="{E53A4077-585B-411E-B269-83282502F73C}" dt="2022-08-26T18:26:49.231" v="1481" actId="14100"/>
            <ac:spMkLst>
              <pc:docMk/>
              <pc:sldMasterMk cId="3515892240" sldId="2147483658"/>
              <pc:sldLayoutMk cId="306013587" sldId="2147483692"/>
              <ac:spMk id="18" creationId="{46C7C62D-7D3B-934C-AFF9-0F10E727B42E}"/>
            </ac:spMkLst>
          </pc:spChg>
          <pc:grpChg chg="mod">
            <ac:chgData name="Rodrigo José Alfaro Vergara" userId="e3646333-dfc8-4ec8-9c9e-34f671d428bb" providerId="ADAL" clId="{E53A4077-585B-411E-B269-83282502F73C}" dt="2022-08-26T18:26:49.231" v="1481" actId="14100"/>
            <ac:grpSpMkLst>
              <pc:docMk/>
              <pc:sldMasterMk cId="3515892240" sldId="2147483658"/>
              <pc:sldLayoutMk cId="306013587" sldId="2147483692"/>
              <ac:grpSpMk id="15" creationId="{C47A1EE0-4011-3749-B01C-FC489EEDF880}"/>
            </ac:grpSpMkLst>
          </pc:grpChg>
          <pc:picChg chg="add mod">
            <ac:chgData name="Rodrigo José Alfaro Vergara" userId="e3646333-dfc8-4ec8-9c9e-34f671d428bb" providerId="ADAL" clId="{E53A4077-585B-411E-B269-83282502F73C}" dt="2022-08-26T18:50:45.216" v="1546"/>
            <ac:picMkLst>
              <pc:docMk/>
              <pc:sldMasterMk cId="3515892240" sldId="2147483658"/>
              <pc:sldLayoutMk cId="306013587" sldId="2147483692"/>
              <ac:picMk id="7" creationId="{4ACD7D28-C9F0-164E-64F7-62751F15C169}"/>
            </ac:picMkLst>
          </pc:picChg>
          <pc:cxnChg chg="del">
            <ac:chgData name="Rodrigo José Alfaro Vergara" userId="e3646333-dfc8-4ec8-9c9e-34f671d428bb" providerId="ADAL" clId="{E53A4077-585B-411E-B269-83282502F73C}" dt="2022-08-26T18:37:16.308" v="1510" actId="478"/>
            <ac:cxnSpMkLst>
              <pc:docMk/>
              <pc:sldMasterMk cId="3515892240" sldId="2147483658"/>
              <pc:sldLayoutMk cId="306013587" sldId="2147483692"/>
              <ac:cxnSpMk id="33" creationId="{51DEB652-BD6A-BD41-B85E-704D2C41A1C4}"/>
            </ac:cxnSpMkLst>
          </pc:cxnChg>
        </pc:sldLayoutChg>
        <pc:sldLayoutChg chg="addSp delSp modSp mod">
          <pc:chgData name="Rodrigo José Alfaro Vergara" userId="e3646333-dfc8-4ec8-9c9e-34f671d428bb" providerId="ADAL" clId="{E53A4077-585B-411E-B269-83282502F73C}" dt="2022-08-26T16:47:57.560" v="312" actId="20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E53A4077-585B-411E-B269-83282502F73C}" dt="2022-08-26T16:35:00.047" v="162" actId="478"/>
            <ac:spMkLst>
              <pc:docMk/>
              <pc:sldMasterMk cId="3515892240" sldId="2147483658"/>
              <pc:sldLayoutMk cId="4093066419" sldId="2147483693"/>
              <ac:spMk id="2" creationId="{62655503-4608-4F79-A5D4-B2F67958F263}"/>
            </ac:spMkLst>
          </pc:spChg>
          <pc:spChg chg="del">
            <ac:chgData name="Rodrigo José Alfaro Vergara" userId="e3646333-dfc8-4ec8-9c9e-34f671d428bb" providerId="ADAL" clId="{E53A4077-585B-411E-B269-83282502F73C}" dt="2022-08-26T16:35:02.280" v="163" actId="478"/>
            <ac:spMkLst>
              <pc:docMk/>
              <pc:sldMasterMk cId="3515892240" sldId="2147483658"/>
              <pc:sldLayoutMk cId="4093066419" sldId="2147483693"/>
              <ac:spMk id="3" creationId="{9DAFA395-FE4C-4A99-A74E-57757D8473E1}"/>
            </ac:spMkLst>
          </pc:spChg>
          <pc:spChg chg="del">
            <ac:chgData name="Rodrigo José Alfaro Vergara" userId="e3646333-dfc8-4ec8-9c9e-34f671d428bb" providerId="ADAL" clId="{E53A4077-585B-411E-B269-83282502F73C}" dt="2022-08-26T16:35:04.692" v="164" actId="478"/>
            <ac:spMkLst>
              <pc:docMk/>
              <pc:sldMasterMk cId="3515892240" sldId="2147483658"/>
              <pc:sldLayoutMk cId="4093066419" sldId="2147483693"/>
              <ac:spMk id="4" creationId="{30A6A117-A0E8-43E1-9120-CE3B8B97667F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7" creationId="{CFD467E2-FF13-7E4F-BEF9-EA1A17665B2D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8" creationId="{CA85A327-3157-B442-993A-6900F71249AC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9" creationId="{9A459CB4-74AF-0544-AB1E-7CC6D10F84EB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0" creationId="{95A20BFD-9142-D64A-A78A-61B75FCA0D76}"/>
            </ac:spMkLst>
          </pc:spChg>
          <pc:spChg chg="mod">
            <ac:chgData name="Rodrigo José Alfaro Vergara" userId="e3646333-dfc8-4ec8-9c9e-34f671d428bb" providerId="ADAL" clId="{E53A4077-585B-411E-B269-83282502F73C}" dt="2022-08-26T16:34:55.561" v="161" actId="14100"/>
            <ac:spMkLst>
              <pc:docMk/>
              <pc:sldMasterMk cId="3515892240" sldId="2147483658"/>
              <pc:sldLayoutMk cId="4093066419" sldId="2147483693"/>
              <ac:spMk id="11" creationId="{B80736DF-C890-DB47-AEAA-D3D92505E632}"/>
            </ac:spMkLst>
          </pc:spChg>
          <pc:spChg chg="mod">
            <ac:chgData name="Rodrigo José Alfaro Vergara" userId="e3646333-dfc8-4ec8-9c9e-34f671d428bb" providerId="ADAL" clId="{E53A4077-585B-411E-B269-83282502F73C}" dt="2022-08-26T16:35:10.163" v="165" actId="14100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19" creationId="{AD712794-03BD-1D77-1E30-EE5645D1206F}"/>
            </ac:spMkLst>
          </pc:spChg>
          <pc:spChg chg="add del mod">
            <ac:chgData name="Rodrigo José Alfaro Vergara" userId="e3646333-dfc8-4ec8-9c9e-34f671d428bb" providerId="ADAL" clId="{E53A4077-585B-411E-B269-83282502F73C}" dt="2022-08-26T16:35:23.933" v="167"/>
            <ac:spMkLst>
              <pc:docMk/>
              <pc:sldMasterMk cId="3515892240" sldId="2147483658"/>
              <pc:sldLayoutMk cId="4093066419" sldId="2147483693"/>
              <ac:spMk id="29" creationId="{0E42E126-C65B-8180-849B-78488C17FE59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add mod">
            <ac:chgData name="Rodrigo José Alfaro Vergara" userId="e3646333-dfc8-4ec8-9c9e-34f671d428bb" providerId="ADAL" clId="{E53A4077-585B-411E-B269-83282502F73C}" dt="2022-08-26T16:35:32.103" v="169" actId="1076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add mod">
            <ac:chgData name="Rodrigo José Alfaro Vergara" userId="e3646333-dfc8-4ec8-9c9e-34f671d428bb" providerId="ADAL" clId="{E53A4077-585B-411E-B269-83282502F73C}" dt="2022-08-26T16:35:45.189" v="172" actId="1076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add mod">
            <ac:chgData name="Rodrigo José Alfaro Vergara" userId="e3646333-dfc8-4ec8-9c9e-34f671d428bb" providerId="ADAL" clId="{E53A4077-585B-411E-B269-83282502F73C}" dt="2022-08-26T16:35:55.529" v="175" actId="1076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grpChg chg="del mod">
            <ac:chgData name="Rodrigo José Alfaro Vergara" userId="e3646333-dfc8-4ec8-9c9e-34f671d428bb" providerId="ADAL" clId="{E53A4077-585B-411E-B269-83282502F73C}" dt="2022-08-26T16:35:34.697" v="170" actId="478"/>
            <ac:grpSpMkLst>
              <pc:docMk/>
              <pc:sldMasterMk cId="3515892240" sldId="2147483658"/>
              <pc:sldLayoutMk cId="4093066419" sldId="2147483693"/>
              <ac:grpSpMk id="6" creationId="{806C6F65-35CD-D64B-992A-0C1C1E00384D}"/>
            </ac:grpSpMkLst>
          </pc:grpChg>
          <pc:picChg chg="add mod">
            <ac:chgData name="Rodrigo José Alfaro Vergara" userId="e3646333-dfc8-4ec8-9c9e-34f671d428bb" providerId="ADAL" clId="{E53A4077-585B-411E-B269-83282502F73C}" dt="2022-08-26T16:36:07.707" v="179" actId="14100"/>
            <ac:picMkLst>
              <pc:docMk/>
              <pc:sldMasterMk cId="3515892240" sldId="2147483658"/>
              <pc:sldLayoutMk cId="4093066419" sldId="2147483693"/>
              <ac:picMk id="39" creationId="{133B45CD-3E69-6809-4051-75612C82238C}"/>
            </ac:picMkLst>
          </pc:picChg>
          <pc:cxnChg chg="add del mod">
            <ac:chgData name="Rodrigo José Alfaro Vergara" userId="e3646333-dfc8-4ec8-9c9e-34f671d428bb" providerId="ADAL" clId="{E53A4077-585B-411E-B269-83282502F73C}" dt="2022-08-26T16:35:23.933" v="167"/>
            <ac:cxnSpMkLst>
              <pc:docMk/>
              <pc:sldMasterMk cId="3515892240" sldId="2147483658"/>
              <pc:sldLayoutMk cId="4093066419" sldId="2147483693"/>
              <ac:cxnSpMk id="5" creationId="{7C13067B-68F2-D18D-3E7F-CFD775E6064B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mod">
            <ac:chgData name="Rodrigo José Alfaro Vergara" userId="e3646333-dfc8-4ec8-9c9e-34f671d428bb" providerId="ADAL" clId="{E53A4077-585B-411E-B269-83282502F73C}" dt="2022-08-26T16:46:18.013" v="310" actId="208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add mod">
            <ac:chgData name="Rodrigo José Alfaro Vergara" userId="e3646333-dfc8-4ec8-9c9e-34f671d428bb" providerId="ADAL" clId="{E53A4077-585B-411E-B269-83282502F73C}" dt="2022-08-26T16:47:57.560" v="312" actId="208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9.815" v="920" actId="2696"/>
        <pc:sldMasterMkLst>
          <pc:docMk/>
          <pc:sldMasterMk cId="3304557872" sldId="2147483694"/>
        </pc:sldMasterMkLst>
        <pc:sldLayoutChg chg="new del replId">
          <pc:chgData name="Rodrigo José Alfaro Vergara" userId="e3646333-dfc8-4ec8-9c9e-34f671d428bb" providerId="ADAL" clId="{E53A4077-585B-411E-B269-83282502F73C}" dt="2022-08-26T17:53:29.786" v="909" actId="2696"/>
          <pc:sldLayoutMkLst>
            <pc:docMk/>
            <pc:sldMasterMk cId="3304557872" sldId="2147483694"/>
            <pc:sldLayoutMk cId="1357191084" sldId="214748369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89" v="910" actId="2696"/>
          <pc:sldLayoutMkLst>
            <pc:docMk/>
            <pc:sldMasterMk cId="3304557872" sldId="2147483694"/>
            <pc:sldLayoutMk cId="502970864" sldId="214748369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1" v="911" actId="2696"/>
          <pc:sldLayoutMkLst>
            <pc:docMk/>
            <pc:sldMasterMk cId="3304557872" sldId="2147483694"/>
            <pc:sldLayoutMk cId="469035429" sldId="214748369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4" v="912" actId="2696"/>
          <pc:sldLayoutMkLst>
            <pc:docMk/>
            <pc:sldMasterMk cId="3304557872" sldId="2147483694"/>
            <pc:sldLayoutMk cId="4073071739" sldId="214748369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797" v="913" actId="2696"/>
          <pc:sldLayoutMkLst>
            <pc:docMk/>
            <pc:sldMasterMk cId="3304557872" sldId="2147483694"/>
            <pc:sldLayoutMk cId="2513293748" sldId="214748369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0" v="914" actId="2696"/>
          <pc:sldLayoutMkLst>
            <pc:docMk/>
            <pc:sldMasterMk cId="3304557872" sldId="2147483694"/>
            <pc:sldLayoutMk cId="3662851869" sldId="214748370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3" v="915" actId="2696"/>
          <pc:sldLayoutMkLst>
            <pc:docMk/>
            <pc:sldMasterMk cId="3304557872" sldId="2147483694"/>
            <pc:sldLayoutMk cId="1031837288" sldId="214748370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6" v="916" actId="2696"/>
          <pc:sldLayoutMkLst>
            <pc:docMk/>
            <pc:sldMasterMk cId="3304557872" sldId="2147483694"/>
            <pc:sldLayoutMk cId="4145068037" sldId="214748370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08" v="917" actId="2696"/>
          <pc:sldLayoutMkLst>
            <pc:docMk/>
            <pc:sldMasterMk cId="3304557872" sldId="2147483694"/>
            <pc:sldLayoutMk cId="2761471114" sldId="214748370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0" v="918" actId="2696"/>
          <pc:sldLayoutMkLst>
            <pc:docMk/>
            <pc:sldMasterMk cId="3304557872" sldId="2147483694"/>
            <pc:sldLayoutMk cId="662812329" sldId="214748370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9.813" v="919" actId="2696"/>
          <pc:sldLayoutMkLst>
            <pc:docMk/>
            <pc:sldMasterMk cId="3304557872" sldId="2147483694"/>
            <pc:sldLayoutMk cId="249654259" sldId="2147483705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5.653" v="908" actId="2696"/>
        <pc:sldMasterMkLst>
          <pc:docMk/>
          <pc:sldMasterMk cId="67498007" sldId="2147483706"/>
        </pc:sldMasterMkLst>
        <pc:sldLayoutChg chg="new del replId">
          <pc:chgData name="Rodrigo José Alfaro Vergara" userId="e3646333-dfc8-4ec8-9c9e-34f671d428bb" providerId="ADAL" clId="{E53A4077-585B-411E-B269-83282502F73C}" dt="2022-08-26T17:53:25.612" v="897" actId="2696"/>
          <pc:sldLayoutMkLst>
            <pc:docMk/>
            <pc:sldMasterMk cId="67498007" sldId="2147483706"/>
            <pc:sldLayoutMk cId="2420643325" sldId="214748370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6" v="898" actId="2696"/>
          <pc:sldLayoutMkLst>
            <pc:docMk/>
            <pc:sldMasterMk cId="67498007" sldId="2147483706"/>
            <pc:sldLayoutMk cId="373175615" sldId="214748370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19" v="899" actId="2696"/>
          <pc:sldLayoutMkLst>
            <pc:docMk/>
            <pc:sldMasterMk cId="67498007" sldId="2147483706"/>
            <pc:sldLayoutMk cId="2293978778" sldId="214748370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2" v="900" actId="2696"/>
          <pc:sldLayoutMkLst>
            <pc:docMk/>
            <pc:sldMasterMk cId="67498007" sldId="2147483706"/>
            <pc:sldLayoutMk cId="4072918643" sldId="214748371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25" v="901" actId="2696"/>
          <pc:sldLayoutMkLst>
            <pc:docMk/>
            <pc:sldMasterMk cId="67498007" sldId="2147483706"/>
            <pc:sldLayoutMk cId="3820269928" sldId="214748371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0" v="902" actId="2696"/>
          <pc:sldLayoutMkLst>
            <pc:docMk/>
            <pc:sldMasterMk cId="67498007" sldId="2147483706"/>
            <pc:sldLayoutMk cId="3813965231" sldId="214748371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4" v="903" actId="2696"/>
          <pc:sldLayoutMkLst>
            <pc:docMk/>
            <pc:sldMasterMk cId="67498007" sldId="2147483706"/>
            <pc:sldLayoutMk cId="1309124300" sldId="214748371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37" v="904" actId="2696"/>
          <pc:sldLayoutMkLst>
            <pc:docMk/>
            <pc:sldMasterMk cId="67498007" sldId="2147483706"/>
            <pc:sldLayoutMk cId="3704949356" sldId="214748371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0" v="905" actId="2696"/>
          <pc:sldLayoutMkLst>
            <pc:docMk/>
            <pc:sldMasterMk cId="67498007" sldId="2147483706"/>
            <pc:sldLayoutMk cId="2911297631" sldId="214748371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3" v="906" actId="2696"/>
          <pc:sldLayoutMkLst>
            <pc:docMk/>
            <pc:sldMasterMk cId="67498007" sldId="2147483706"/>
            <pc:sldLayoutMk cId="19690368" sldId="214748371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5.647" v="907" actId="2696"/>
          <pc:sldLayoutMkLst>
            <pc:docMk/>
            <pc:sldMasterMk cId="67498007" sldId="2147483706"/>
            <pc:sldLayoutMk cId="1261112882" sldId="2147483717"/>
          </pc:sldLayoutMkLst>
        </pc:sldLayoutChg>
      </pc:sldMasterChg>
      <pc:sldMasterChg chg="new del mod addSldLayout delSldLayout">
        <pc:chgData name="Rodrigo José Alfaro Vergara" userId="e3646333-dfc8-4ec8-9c9e-34f671d428bb" providerId="ADAL" clId="{E53A4077-585B-411E-B269-83282502F73C}" dt="2022-08-26T17:53:24.409" v="896" actId="2696"/>
        <pc:sldMasterMkLst>
          <pc:docMk/>
          <pc:sldMasterMk cId="1312127433" sldId="2147483718"/>
        </pc:sldMasterMkLst>
        <pc:sldLayoutChg chg="new del replId">
          <pc:chgData name="Rodrigo José Alfaro Vergara" userId="e3646333-dfc8-4ec8-9c9e-34f671d428bb" providerId="ADAL" clId="{E53A4077-585B-411E-B269-83282502F73C}" dt="2022-08-26T17:53:24.351" v="885" actId="2696"/>
          <pc:sldLayoutMkLst>
            <pc:docMk/>
            <pc:sldMasterMk cId="1312127433" sldId="2147483718"/>
            <pc:sldLayoutMk cId="1609261055" sldId="2147483719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57" v="886" actId="2696"/>
          <pc:sldLayoutMkLst>
            <pc:docMk/>
            <pc:sldMasterMk cId="1312127433" sldId="2147483718"/>
            <pc:sldLayoutMk cId="726763878" sldId="2147483720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4" v="887" actId="2696"/>
          <pc:sldLayoutMkLst>
            <pc:docMk/>
            <pc:sldMasterMk cId="1312127433" sldId="2147483718"/>
            <pc:sldLayoutMk cId="2940606509" sldId="2147483721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68" v="888" actId="2696"/>
          <pc:sldLayoutMkLst>
            <pc:docMk/>
            <pc:sldMasterMk cId="1312127433" sldId="2147483718"/>
            <pc:sldLayoutMk cId="1492309908" sldId="2147483722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73" v="889" actId="2696"/>
          <pc:sldLayoutMkLst>
            <pc:docMk/>
            <pc:sldMasterMk cId="1312127433" sldId="2147483718"/>
            <pc:sldLayoutMk cId="1794481776" sldId="2147483723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0" v="890" actId="2696"/>
          <pc:sldLayoutMkLst>
            <pc:docMk/>
            <pc:sldMasterMk cId="1312127433" sldId="2147483718"/>
            <pc:sldLayoutMk cId="3667354310" sldId="2147483724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3" v="891" actId="2696"/>
          <pc:sldLayoutMkLst>
            <pc:docMk/>
            <pc:sldMasterMk cId="1312127433" sldId="2147483718"/>
            <pc:sldLayoutMk cId="1940563699" sldId="2147483725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89" v="892" actId="2696"/>
          <pc:sldLayoutMkLst>
            <pc:docMk/>
            <pc:sldMasterMk cId="1312127433" sldId="2147483718"/>
            <pc:sldLayoutMk cId="3360638750" sldId="2147483726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6" v="893" actId="2696"/>
          <pc:sldLayoutMkLst>
            <pc:docMk/>
            <pc:sldMasterMk cId="1312127433" sldId="2147483718"/>
            <pc:sldLayoutMk cId="1654461709" sldId="2147483727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399" v="894" actId="2696"/>
          <pc:sldLayoutMkLst>
            <pc:docMk/>
            <pc:sldMasterMk cId="1312127433" sldId="2147483718"/>
            <pc:sldLayoutMk cId="3278489987" sldId="2147483728"/>
          </pc:sldLayoutMkLst>
        </pc:sldLayoutChg>
        <pc:sldLayoutChg chg="new del replId">
          <pc:chgData name="Rodrigo José Alfaro Vergara" userId="e3646333-dfc8-4ec8-9c9e-34f671d428bb" providerId="ADAL" clId="{E53A4077-585B-411E-B269-83282502F73C}" dt="2022-08-26T17:53:24.403" v="895" actId="2696"/>
          <pc:sldLayoutMkLst>
            <pc:docMk/>
            <pc:sldMasterMk cId="1312127433" sldId="2147483718"/>
            <pc:sldLayoutMk cId="168367504" sldId="2147483729"/>
          </pc:sldLayoutMkLst>
        </pc:sldLayoutChg>
      </pc:sldMasterChg>
    </pc:docChg>
  </pc:docChgLst>
  <pc:docChgLst>
    <pc:chgData name="RODRIGO JOSÉ ALFARO VERGARA" userId="e3646333-dfc8-4ec8-9c9e-34f671d428bb" providerId="ADAL" clId="{57A9EB6D-73F0-46A7-8079-69C0E0E1E605}"/>
    <pc:docChg chg="undo redo custSel addSld delSld modSld sldOrd addMainMaster delMainMaster modMainMaster">
      <pc:chgData name="RODRIGO JOSÉ ALFARO VERGARA" userId="e3646333-dfc8-4ec8-9c9e-34f671d428bb" providerId="ADAL" clId="{57A9EB6D-73F0-46A7-8079-69C0E0E1E605}" dt="2022-10-13T14:05:26.346" v="2362" actId="20577"/>
      <pc:docMkLst>
        <pc:docMk/>
      </pc:docMkLst>
      <pc:sldChg chg="del">
        <pc:chgData name="RODRIGO JOSÉ ALFARO VERGARA" userId="e3646333-dfc8-4ec8-9c9e-34f671d428bb" providerId="ADAL" clId="{57A9EB6D-73F0-46A7-8079-69C0E0E1E605}" dt="2022-10-07T16:06:33.797" v="83" actId="47"/>
        <pc:sldMkLst>
          <pc:docMk/>
          <pc:sldMk cId="2769210032" sldId="424"/>
        </pc:sldMkLst>
      </pc:sldChg>
      <pc:sldChg chg="addSp modSp add mod ord">
        <pc:chgData name="RODRIGO JOSÉ ALFARO VERGARA" userId="e3646333-dfc8-4ec8-9c9e-34f671d428bb" providerId="ADAL" clId="{57A9EB6D-73F0-46A7-8079-69C0E0E1E605}" dt="2022-10-07T16:38:10.918" v="113" actId="20577"/>
        <pc:sldMkLst>
          <pc:docMk/>
          <pc:sldMk cId="456663110" sldId="428"/>
        </pc:sldMkLst>
        <pc:spChg chg="mod">
          <ac:chgData name="RODRIGO JOSÉ ALFARO VERGARA" userId="e3646333-dfc8-4ec8-9c9e-34f671d428bb" providerId="ADAL" clId="{57A9EB6D-73F0-46A7-8079-69C0E0E1E605}" dt="2022-10-07T16:38:10.918" v="113" actId="20577"/>
          <ac:spMkLst>
            <pc:docMk/>
            <pc:sldMk cId="456663110" sldId="428"/>
            <ac:spMk id="3" creationId="{1353F689-2E51-BF4F-AE47-7CEB7CC4C52A}"/>
          </ac:spMkLst>
        </pc:spChg>
        <pc:picChg chg="add mod">
          <ac:chgData name="RODRIGO JOSÉ ALFARO VERGARA" userId="e3646333-dfc8-4ec8-9c9e-34f671d428bb" providerId="ADAL" clId="{57A9EB6D-73F0-46A7-8079-69C0E0E1E605}" dt="2022-10-07T16:38:07.049" v="111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57A9EB6D-73F0-46A7-8079-69C0E0E1E605}" dt="2022-10-07T16:37:21.238" v="110" actId="18131"/>
          <ac:picMkLst>
            <pc:docMk/>
            <pc:sldMk cId="456663110" sldId="428"/>
            <ac:picMk id="1026" creationId="{52E94455-300A-1630-F434-85B31263FD6B}"/>
          </ac:picMkLst>
        </pc:picChg>
      </pc:sldChg>
      <pc:sldChg chg="addSp delSp modSp del mod">
        <pc:chgData name="RODRIGO JOSÉ ALFARO VERGARA" userId="e3646333-dfc8-4ec8-9c9e-34f671d428bb" providerId="ADAL" clId="{57A9EB6D-73F0-46A7-8079-69C0E0E1E605}" dt="2022-10-07T16:06:29.856" v="82" actId="47"/>
        <pc:sldMkLst>
          <pc:docMk/>
          <pc:sldMk cId="2166350907" sldId="428"/>
        </pc:sldMkLst>
        <pc:graphicFrameChg chg="add mod">
          <ac:chgData name="RODRIGO JOSÉ ALFARO VERGARA" userId="e3646333-dfc8-4ec8-9c9e-34f671d428bb" providerId="ADAL" clId="{57A9EB6D-73F0-46A7-8079-69C0E0E1E605}" dt="2022-10-07T15:38:14.368" v="14" actId="1957"/>
          <ac:graphicFrameMkLst>
            <pc:docMk/>
            <pc:sldMk cId="2166350907" sldId="428"/>
            <ac:graphicFrameMk id="2" creationId="{8219E298-9770-0D62-B0EB-4BAF37F18EC3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5:30:56.924" v="11" actId="478"/>
          <ac:graphicFrameMkLst>
            <pc:docMk/>
            <pc:sldMk cId="2166350907" sldId="428"/>
            <ac:graphicFrameMk id="4" creationId="{0B773390-7B6C-FC6F-2E07-98878B5A68E4}"/>
          </ac:graphicFrameMkLst>
        </pc:graphicFrameChg>
        <pc:picChg chg="add del mod">
          <ac:chgData name="RODRIGO JOSÉ ALFARO VERGARA" userId="e3646333-dfc8-4ec8-9c9e-34f671d428bb" providerId="ADAL" clId="{57A9EB6D-73F0-46A7-8079-69C0E0E1E605}" dt="2022-10-07T15:30:42.376" v="10" actId="478"/>
          <ac:picMkLst>
            <pc:docMk/>
            <pc:sldMk cId="2166350907" sldId="428"/>
            <ac:picMk id="5" creationId="{22CD1AFB-1CA2-B0E3-3793-D703A380FA25}"/>
          </ac:picMkLst>
        </pc:picChg>
      </pc:sldChg>
      <pc:sldChg chg="new del">
        <pc:chgData name="RODRIGO JOSÉ ALFARO VERGARA" userId="e3646333-dfc8-4ec8-9c9e-34f671d428bb" providerId="ADAL" clId="{57A9EB6D-73F0-46A7-8079-69C0E0E1E605}" dt="2022-10-07T16:39:07.541" v="115" actId="47"/>
        <pc:sldMkLst>
          <pc:docMk/>
          <pc:sldMk cId="1411169190" sldId="429"/>
        </pc:sldMkLst>
      </pc:sldChg>
      <pc:sldChg chg="addSp delSp modSp new del mod">
        <pc:chgData name="RODRIGO JOSÉ ALFARO VERGARA" userId="e3646333-dfc8-4ec8-9c9e-34f671d428bb" providerId="ADAL" clId="{57A9EB6D-73F0-46A7-8079-69C0E0E1E605}" dt="2022-10-07T16:06:29.076" v="81" actId="47"/>
        <pc:sldMkLst>
          <pc:docMk/>
          <pc:sldMk cId="2392295545" sldId="429"/>
        </pc:sldMkLst>
        <pc:spChg chg="del">
          <ac:chgData name="RODRIGO JOSÉ ALFARO VERGARA" userId="e3646333-dfc8-4ec8-9c9e-34f671d428bb" providerId="ADAL" clId="{57A9EB6D-73F0-46A7-8079-69C0E0E1E605}" dt="2022-10-07T15:40:19.253" v="16" actId="478"/>
          <ac:spMkLst>
            <pc:docMk/>
            <pc:sldMk cId="2392295545" sldId="429"/>
            <ac:spMk id="2" creationId="{03EEADAB-6644-97CB-E0C8-E23D1F7B5675}"/>
          </ac:spMkLst>
        </pc:spChg>
        <pc:spChg chg="del">
          <ac:chgData name="RODRIGO JOSÉ ALFARO VERGARA" userId="e3646333-dfc8-4ec8-9c9e-34f671d428bb" providerId="ADAL" clId="{57A9EB6D-73F0-46A7-8079-69C0E0E1E605}" dt="2022-10-07T15:40:24.690" v="19" actId="478"/>
          <ac:spMkLst>
            <pc:docMk/>
            <pc:sldMk cId="2392295545" sldId="429"/>
            <ac:spMk id="3" creationId="{96157A24-F263-539D-67A2-3CEB4EA4CBCD}"/>
          </ac:spMkLst>
        </pc:spChg>
        <pc:spChg chg="del">
          <ac:chgData name="RODRIGO JOSÉ ALFARO VERGARA" userId="e3646333-dfc8-4ec8-9c9e-34f671d428bb" providerId="ADAL" clId="{57A9EB6D-73F0-46A7-8079-69C0E0E1E605}" dt="2022-10-07T15:40:20.530" v="17" actId="478"/>
          <ac:spMkLst>
            <pc:docMk/>
            <pc:sldMk cId="2392295545" sldId="429"/>
            <ac:spMk id="4" creationId="{1C1CABD9-2A5D-16A6-A0B0-1C4A7DC2718B}"/>
          </ac:spMkLst>
        </pc:spChg>
        <pc:spChg chg="del">
          <ac:chgData name="RODRIGO JOSÉ ALFARO VERGARA" userId="e3646333-dfc8-4ec8-9c9e-34f671d428bb" providerId="ADAL" clId="{57A9EB6D-73F0-46A7-8079-69C0E0E1E605}" dt="2022-10-07T15:40:22.038" v="18" actId="478"/>
          <ac:spMkLst>
            <pc:docMk/>
            <pc:sldMk cId="2392295545" sldId="429"/>
            <ac:spMk id="5" creationId="{546C6FB7-FC89-41A3-2A10-3E2D1D37CDA2}"/>
          </ac:spMkLst>
        </pc:spChg>
        <pc:graphicFrameChg chg="add del mod">
          <ac:chgData name="RODRIGO JOSÉ ALFARO VERGARA" userId="e3646333-dfc8-4ec8-9c9e-34f671d428bb" providerId="ADAL" clId="{57A9EB6D-73F0-46A7-8079-69C0E0E1E605}" dt="2022-10-07T15:47:09.180" v="74" actId="478"/>
          <ac:graphicFrameMkLst>
            <pc:docMk/>
            <pc:sldMk cId="2392295545" sldId="429"/>
            <ac:graphicFrameMk id="8" creationId="{CD5AD1D3-C258-F1A9-CDE5-4C939B17C1A7}"/>
          </ac:graphicFrameMkLst>
        </pc:graphicFrameChg>
        <pc:graphicFrameChg chg="add del mod">
          <ac:chgData name="RODRIGO JOSÉ ALFARO VERGARA" userId="e3646333-dfc8-4ec8-9c9e-34f671d428bb" providerId="ADAL" clId="{57A9EB6D-73F0-46A7-8079-69C0E0E1E605}" dt="2022-10-07T16:06:26.757" v="80" actId="478"/>
          <ac:graphicFrameMkLst>
            <pc:docMk/>
            <pc:sldMk cId="2392295545" sldId="429"/>
            <ac:graphicFrameMk id="11" creationId="{10DC6F7F-7EC4-010A-0A32-5414BFC3B836}"/>
          </ac:graphicFrameMkLst>
        </pc:graphicFrameChg>
      </pc:sldChg>
      <pc:sldChg chg="addSp delSp modSp new mod">
        <pc:chgData name="RODRIGO JOSÉ ALFARO VERGARA" userId="e3646333-dfc8-4ec8-9c9e-34f671d428bb" providerId="ADAL" clId="{57A9EB6D-73F0-46A7-8079-69C0E0E1E605}" dt="2022-10-07T17:57:19.473" v="771" actId="20577"/>
        <pc:sldMkLst>
          <pc:docMk/>
          <pc:sldMk cId="2427118112" sldId="429"/>
        </pc:sldMkLst>
        <pc:spChg chg="mod">
          <ac:chgData name="RODRIGO JOSÉ ALFARO VERGARA" userId="e3646333-dfc8-4ec8-9c9e-34f671d428bb" providerId="ADAL" clId="{57A9EB6D-73F0-46A7-8079-69C0E0E1E605}" dt="2022-10-07T17:57:19.473" v="771" actId="20577"/>
          <ac:spMkLst>
            <pc:docMk/>
            <pc:sldMk cId="2427118112" sldId="429"/>
            <ac:spMk id="2" creationId="{B28BE380-D8A1-516C-4675-8FF92AFA6ADB}"/>
          </ac:spMkLst>
        </pc:spChg>
        <pc:spChg chg="add mod">
          <ac:chgData name="RODRIGO JOSÉ ALFARO VERGARA" userId="e3646333-dfc8-4ec8-9c9e-34f671d428bb" providerId="ADAL" clId="{57A9EB6D-73F0-46A7-8079-69C0E0E1E605}" dt="2022-10-07T16:45:52.998" v="252"/>
          <ac:spMkLst>
            <pc:docMk/>
            <pc:sldMk cId="2427118112" sldId="429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7:04:14.517" v="579" actId="1076"/>
          <ac:spMkLst>
            <pc:docMk/>
            <pc:sldMk cId="2427118112" sldId="429"/>
            <ac:spMk id="6" creationId="{835E6950-001A-191A-F60F-2368B115C310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7" creationId="{2BB4AED2-6E3C-C8D6-05BF-E10ABE9B4E72}"/>
          </ac:spMkLst>
        </pc:spChg>
        <pc:spChg chg="add mod">
          <ac:chgData name="RODRIGO JOSÉ ALFARO VERGARA" userId="e3646333-dfc8-4ec8-9c9e-34f671d428bb" providerId="ADAL" clId="{57A9EB6D-73F0-46A7-8079-69C0E0E1E605}" dt="2022-10-07T16:53:56.679" v="312" actId="1036"/>
          <ac:spMkLst>
            <pc:docMk/>
            <pc:sldMk cId="2427118112" sldId="429"/>
            <ac:spMk id="8" creationId="{FA23B0BD-FE71-1E18-4D62-046B5D855234}"/>
          </ac:spMkLst>
        </pc:spChg>
        <pc:spChg chg="add mod">
          <ac:chgData name="RODRIGO JOSÉ ALFARO VERGARA" userId="e3646333-dfc8-4ec8-9c9e-34f671d428bb" providerId="ADAL" clId="{57A9EB6D-73F0-46A7-8079-69C0E0E1E605}" dt="2022-10-07T16:54:09.519" v="325" actId="1036"/>
          <ac:spMkLst>
            <pc:docMk/>
            <pc:sldMk cId="2427118112" sldId="429"/>
            <ac:spMk id="9" creationId="{8CE0805D-6CF6-62CA-2101-FE72027598FB}"/>
          </ac:spMkLst>
        </pc:spChg>
        <pc:spChg chg="add del mod">
          <ac:chgData name="RODRIGO JOSÉ ALFARO VERGARA" userId="e3646333-dfc8-4ec8-9c9e-34f671d428bb" providerId="ADAL" clId="{57A9EB6D-73F0-46A7-8079-69C0E0E1E605}" dt="2022-10-07T16:56:48.679" v="344" actId="21"/>
          <ac:spMkLst>
            <pc:docMk/>
            <pc:sldMk cId="2427118112" sldId="429"/>
            <ac:spMk id="10" creationId="{E7BD6222-91F1-93B4-501A-6317DD67C041}"/>
          </ac:spMkLst>
        </pc:spChg>
        <pc:spChg chg="add del mod">
          <ac:chgData name="RODRIGO JOSÉ ALFARO VERGARA" userId="e3646333-dfc8-4ec8-9c9e-34f671d428bb" providerId="ADAL" clId="{57A9EB6D-73F0-46A7-8079-69C0E0E1E605}" dt="2022-10-07T16:59:44.769" v="436" actId="478"/>
          <ac:spMkLst>
            <pc:docMk/>
            <pc:sldMk cId="2427118112" sldId="429"/>
            <ac:spMk id="11" creationId="{411D0233-8FD2-F4CE-6165-AF78ED930C63}"/>
          </ac:spMkLst>
        </pc:spChg>
        <pc:spChg chg="add del mod">
          <ac:chgData name="RODRIGO JOSÉ ALFARO VERGARA" userId="e3646333-dfc8-4ec8-9c9e-34f671d428bb" providerId="ADAL" clId="{57A9EB6D-73F0-46A7-8079-69C0E0E1E605}" dt="2022-10-07T16:58:02.387" v="370"/>
          <ac:spMkLst>
            <pc:docMk/>
            <pc:sldMk cId="2427118112" sldId="429"/>
            <ac:spMk id="12" creationId="{B54EA25F-3A63-926A-306A-8A6EEBBFF17B}"/>
          </ac:spMkLst>
        </pc:spChg>
        <pc:spChg chg="add del mod">
          <ac:chgData name="RODRIGO JOSÉ ALFARO VERGARA" userId="e3646333-dfc8-4ec8-9c9e-34f671d428bb" providerId="ADAL" clId="{57A9EB6D-73F0-46A7-8079-69C0E0E1E605}" dt="2022-10-07T16:58:17.891" v="373" actId="478"/>
          <ac:spMkLst>
            <pc:docMk/>
            <pc:sldMk cId="2427118112" sldId="429"/>
            <ac:spMk id="13" creationId="{6723A205-35CA-F8C3-E389-9D3F3E4A22EE}"/>
          </ac:spMkLst>
        </pc:spChg>
        <pc:spChg chg="add del mod">
          <ac:chgData name="RODRIGO JOSÉ ALFARO VERGARA" userId="e3646333-dfc8-4ec8-9c9e-34f671d428bb" providerId="ADAL" clId="{57A9EB6D-73F0-46A7-8079-69C0E0E1E605}" dt="2022-10-07T17:01:02.637" v="491" actId="478"/>
          <ac:spMkLst>
            <pc:docMk/>
            <pc:sldMk cId="2427118112" sldId="429"/>
            <ac:spMk id="14" creationId="{B7B62BDE-D43D-92A1-E319-DB2F0ED23A71}"/>
          </ac:spMkLst>
        </pc:spChg>
        <pc:spChg chg="add del mod">
          <ac:chgData name="RODRIGO JOSÉ ALFARO VERGARA" userId="e3646333-dfc8-4ec8-9c9e-34f671d428bb" providerId="ADAL" clId="{57A9EB6D-73F0-46A7-8079-69C0E0E1E605}" dt="2022-10-07T16:59:46.992" v="437" actId="478"/>
          <ac:spMkLst>
            <pc:docMk/>
            <pc:sldMk cId="2427118112" sldId="429"/>
            <ac:spMk id="15" creationId="{8157EAE4-2D91-4FEE-1F73-E4B48DDAD8C1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16" creationId="{22F06363-51D6-7267-35D5-ACBBC7DDDD14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7" creationId="{2B9ECF09-ACF4-7264-0B7E-8CD6B03815DD}"/>
          </ac:spMkLst>
        </pc:spChg>
        <pc:spChg chg="add del mod">
          <ac:chgData name="RODRIGO JOSÉ ALFARO VERGARA" userId="e3646333-dfc8-4ec8-9c9e-34f671d428bb" providerId="ADAL" clId="{57A9EB6D-73F0-46A7-8079-69C0E0E1E605}" dt="2022-10-07T17:01:01.219" v="490"/>
          <ac:spMkLst>
            <pc:docMk/>
            <pc:sldMk cId="2427118112" sldId="429"/>
            <ac:spMk id="18" creationId="{480F12DB-947F-C912-05D6-C1FCCDBBBB4C}"/>
          </ac:spMkLst>
        </pc:spChg>
        <pc:spChg chg="add del mod">
          <ac:chgData name="RODRIGO JOSÉ ALFARO VERGARA" userId="e3646333-dfc8-4ec8-9c9e-34f671d428bb" providerId="ADAL" clId="{57A9EB6D-73F0-46A7-8079-69C0E0E1E605}" dt="2022-10-07T17:07:09.047" v="668" actId="478"/>
          <ac:spMkLst>
            <pc:docMk/>
            <pc:sldMk cId="2427118112" sldId="429"/>
            <ac:spMk id="19" creationId="{0B5B8EDE-C1E4-C532-CEEF-8662ADA96A26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0" creationId="{5028887A-CF2E-1B1A-54BC-7BC32E084455}"/>
          </ac:spMkLst>
        </pc:spChg>
        <pc:spChg chg="add del mod">
          <ac:chgData name="RODRIGO JOSÉ ALFARO VERGARA" userId="e3646333-dfc8-4ec8-9c9e-34f671d428bb" providerId="ADAL" clId="{57A9EB6D-73F0-46A7-8079-69C0E0E1E605}" dt="2022-10-07T17:02:31.578" v="504" actId="478"/>
          <ac:spMkLst>
            <pc:docMk/>
            <pc:sldMk cId="2427118112" sldId="429"/>
            <ac:spMk id="21" creationId="{041518AF-0736-FB01-1BA8-EA1F217D889D}"/>
          </ac:spMkLst>
        </pc:spChg>
        <pc:spChg chg="add mod">
          <ac:chgData name="RODRIGO JOSÉ ALFARO VERGARA" userId="e3646333-dfc8-4ec8-9c9e-34f671d428bb" providerId="ADAL" clId="{57A9EB6D-73F0-46A7-8079-69C0E0E1E605}" dt="2022-10-07T17:10:26.590" v="697" actId="20577"/>
          <ac:spMkLst>
            <pc:docMk/>
            <pc:sldMk cId="2427118112" sldId="429"/>
            <ac:spMk id="22" creationId="{64E16333-E053-EF13-1000-C59ADCEFE5B2}"/>
          </ac:spMkLst>
        </pc:spChg>
        <pc:spChg chg="add del mod">
          <ac:chgData name="RODRIGO JOSÉ ALFARO VERGARA" userId="e3646333-dfc8-4ec8-9c9e-34f671d428bb" providerId="ADAL" clId="{57A9EB6D-73F0-46A7-8079-69C0E0E1E605}" dt="2022-10-07T17:03:35.169" v="569" actId="478"/>
          <ac:spMkLst>
            <pc:docMk/>
            <pc:sldMk cId="2427118112" sldId="429"/>
            <ac:spMk id="23" creationId="{8D51AFA5-0A77-5824-1BB9-98674930B92D}"/>
          </ac:spMkLst>
        </pc:spChg>
        <pc:spChg chg="add del mod">
          <ac:chgData name="RODRIGO JOSÉ ALFARO VERGARA" userId="e3646333-dfc8-4ec8-9c9e-34f671d428bb" providerId="ADAL" clId="{57A9EB6D-73F0-46A7-8079-69C0E0E1E605}" dt="2022-10-07T17:04:09.633" v="576"/>
          <ac:spMkLst>
            <pc:docMk/>
            <pc:sldMk cId="2427118112" sldId="429"/>
            <ac:spMk id="24" creationId="{09B4E2BE-6CEE-67E6-BB11-44D9C8305DF3}"/>
          </ac:spMkLst>
        </pc:spChg>
        <pc:spChg chg="add del mod">
          <ac:chgData name="RODRIGO JOSÉ ALFARO VERGARA" userId="e3646333-dfc8-4ec8-9c9e-34f671d428bb" providerId="ADAL" clId="{57A9EB6D-73F0-46A7-8079-69C0E0E1E605}" dt="2022-10-07T17:05:07.398" v="621" actId="478"/>
          <ac:spMkLst>
            <pc:docMk/>
            <pc:sldMk cId="2427118112" sldId="429"/>
            <ac:spMk id="25" creationId="{EA97D199-4FF2-34A0-F70D-0BD9249B0FCD}"/>
          </ac:spMkLst>
        </pc:spChg>
        <pc:spChg chg="add mod">
          <ac:chgData name="RODRIGO JOSÉ ALFARO VERGARA" userId="e3646333-dfc8-4ec8-9c9e-34f671d428bb" providerId="ADAL" clId="{57A9EB6D-73F0-46A7-8079-69C0E0E1E605}" dt="2022-10-07T17:07:12.167" v="670" actId="1076"/>
          <ac:spMkLst>
            <pc:docMk/>
            <pc:sldMk cId="2427118112" sldId="429"/>
            <ac:spMk id="26" creationId="{41CC32C7-9DB6-89FB-300B-65038259C96D}"/>
          </ac:spMkLst>
        </pc:spChg>
        <pc:spChg chg="add mod">
          <ac:chgData name="RODRIGO JOSÉ ALFARO VERGARA" userId="e3646333-dfc8-4ec8-9c9e-34f671d428bb" providerId="ADAL" clId="{57A9EB6D-73F0-46A7-8079-69C0E0E1E605}" dt="2022-10-07T17:07:22.167" v="677" actId="6549"/>
          <ac:spMkLst>
            <pc:docMk/>
            <pc:sldMk cId="2427118112" sldId="429"/>
            <ac:spMk id="27" creationId="{B8B51703-5B27-F637-D72D-CDF7D6B7ECCC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8" creationId="{03F70465-8D02-1CDE-7A56-A6DF7211B838}"/>
          </ac:spMkLst>
        </pc:spChg>
        <pc:spChg chg="add del mod">
          <ac:chgData name="RODRIGO JOSÉ ALFARO VERGARA" userId="e3646333-dfc8-4ec8-9c9e-34f671d428bb" providerId="ADAL" clId="{57A9EB6D-73F0-46A7-8079-69C0E0E1E605}" dt="2022-10-07T17:09:13.881" v="679"/>
          <ac:spMkLst>
            <pc:docMk/>
            <pc:sldMk cId="2427118112" sldId="429"/>
            <ac:spMk id="29" creationId="{17DB09EF-80A9-DD22-72D1-45A5892D1A77}"/>
          </ac:spMkLst>
        </pc:spChg>
        <pc:graphicFrameChg chg="add del mod modGraphic">
          <ac:chgData name="RODRIGO JOSÉ ALFARO VERGARA" userId="e3646333-dfc8-4ec8-9c9e-34f671d428bb" providerId="ADAL" clId="{57A9EB6D-73F0-46A7-8079-69C0E0E1E605}" dt="2022-10-07T16:51:17.728" v="264" actId="478"/>
          <ac:graphicFrameMkLst>
            <pc:docMk/>
            <pc:sldMk cId="2427118112" sldId="429"/>
            <ac:graphicFrameMk id="4" creationId="{1E537F78-AA6E-3D07-50F3-B5EC42867FFF}"/>
          </ac:graphicFrameMkLst>
        </pc:graphicFrameChg>
        <pc:graphicFrameChg chg="add del mod modGraphic">
          <ac:chgData name="RODRIGO JOSÉ ALFARO VERGARA" userId="e3646333-dfc8-4ec8-9c9e-34f671d428bb" providerId="ADAL" clId="{57A9EB6D-73F0-46A7-8079-69C0E0E1E605}" dt="2022-10-07T16:52:23.870" v="273" actId="478"/>
          <ac:graphicFrameMkLst>
            <pc:docMk/>
            <pc:sldMk cId="2427118112" sldId="429"/>
            <ac:graphicFrameMk id="5" creationId="{EAA481D2-71ED-C94C-D406-A48C75232FA3}"/>
          </ac:graphicFrameMkLst>
        </pc:graphicFrameChg>
      </pc:sldChg>
      <pc:sldChg chg="new del">
        <pc:chgData name="RODRIGO JOSÉ ALFARO VERGARA" userId="e3646333-dfc8-4ec8-9c9e-34f671d428bb" providerId="ADAL" clId="{57A9EB6D-73F0-46A7-8079-69C0E0E1E605}" dt="2022-10-07T16:40:29.307" v="117" actId="680"/>
        <pc:sldMkLst>
          <pc:docMk/>
          <pc:sldMk cId="3620442959" sldId="429"/>
        </pc:sldMkLst>
      </pc:sldChg>
      <pc:sldChg chg="addSp modSp add mod">
        <pc:chgData name="RODRIGO JOSÉ ALFARO VERGARA" userId="e3646333-dfc8-4ec8-9c9e-34f671d428bb" providerId="ADAL" clId="{57A9EB6D-73F0-46A7-8079-69C0E0E1E605}" dt="2022-10-07T18:23:14.310" v="968" actId="14100"/>
        <pc:sldMkLst>
          <pc:docMk/>
          <pc:sldMk cId="3349179444" sldId="430"/>
        </pc:sldMkLst>
        <pc:spChg chg="mod">
          <ac:chgData name="RODRIGO JOSÉ ALFARO VERGARA" userId="e3646333-dfc8-4ec8-9c9e-34f671d428bb" providerId="ADAL" clId="{57A9EB6D-73F0-46A7-8079-69C0E0E1E605}" dt="2022-10-07T17:55:26.912" v="769" actId="27636"/>
          <ac:spMkLst>
            <pc:docMk/>
            <pc:sldMk cId="3349179444" sldId="430"/>
            <ac:spMk id="2" creationId="{B28BE380-D8A1-516C-4675-8FF92AFA6ADB}"/>
          </ac:spMkLst>
        </pc:spChg>
        <pc:spChg chg="mod">
          <ac:chgData name="RODRIGO JOSÉ ALFARO VERGARA" userId="e3646333-dfc8-4ec8-9c9e-34f671d428bb" providerId="ADAL" clId="{57A9EB6D-73F0-46A7-8079-69C0E0E1E605}" dt="2022-10-07T17:11:14.171" v="759" actId="20577"/>
          <ac:spMkLst>
            <pc:docMk/>
            <pc:sldMk cId="3349179444" sldId="430"/>
            <ac:spMk id="3" creationId="{FDABA1DC-F131-8539-282D-B2BBFE4B4B87}"/>
          </ac:spMkLst>
        </pc:spChg>
        <pc:spChg chg="add mod">
          <ac:chgData name="RODRIGO JOSÉ ALFARO VERGARA" userId="e3646333-dfc8-4ec8-9c9e-34f671d428bb" providerId="ADAL" clId="{57A9EB6D-73F0-46A7-8079-69C0E0E1E605}" dt="2022-10-07T18:23:14.310" v="968" actId="14100"/>
          <ac:spMkLst>
            <pc:docMk/>
            <pc:sldMk cId="3349179444" sldId="430"/>
            <ac:spMk id="4" creationId="{216209C0-1448-41F6-674D-3AA3CEF4B796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6" creationId="{835E6950-001A-191A-F60F-2368B115C310}"/>
          </ac:spMkLst>
        </pc:spChg>
        <pc:spChg chg="mod">
          <ac:chgData name="RODRIGO JOSÉ ALFARO VERGARA" userId="e3646333-dfc8-4ec8-9c9e-34f671d428bb" providerId="ADAL" clId="{57A9EB6D-73F0-46A7-8079-69C0E0E1E605}" dt="2022-10-07T18:22:25.492" v="952" actId="1076"/>
          <ac:spMkLst>
            <pc:docMk/>
            <pc:sldMk cId="3349179444" sldId="430"/>
            <ac:spMk id="8" creationId="{FA23B0BD-FE71-1E18-4D62-046B5D855234}"/>
          </ac:spMkLst>
        </pc:spChg>
        <pc:spChg chg="mod">
          <ac:chgData name="RODRIGO JOSÉ ALFARO VERGARA" userId="e3646333-dfc8-4ec8-9c9e-34f671d428bb" providerId="ADAL" clId="{57A9EB6D-73F0-46A7-8079-69C0E0E1E605}" dt="2022-10-07T17:10:02.203" v="681" actId="207"/>
          <ac:spMkLst>
            <pc:docMk/>
            <pc:sldMk cId="3349179444" sldId="430"/>
            <ac:spMk id="9" creationId="{8CE0805D-6CF6-62CA-2101-FE72027598FB}"/>
          </ac:spMkLst>
        </pc:spChg>
        <pc:spChg chg="mod">
          <ac:chgData name="RODRIGO JOSÉ ALFARO VERGARA" userId="e3646333-dfc8-4ec8-9c9e-34f671d428bb" providerId="ADAL" clId="{57A9EB6D-73F0-46A7-8079-69C0E0E1E605}" dt="2022-10-07T18:22:14.884" v="944" actId="27636"/>
          <ac:spMkLst>
            <pc:docMk/>
            <pc:sldMk cId="3349179444" sldId="430"/>
            <ac:spMk id="22" creationId="{64E16333-E053-EF13-1000-C59ADCEFE5B2}"/>
          </ac:spMkLst>
        </pc:spChg>
        <pc:spChg chg="mod">
          <ac:chgData name="RODRIGO JOSÉ ALFARO VERGARA" userId="e3646333-dfc8-4ec8-9c9e-34f671d428bb" providerId="ADAL" clId="{57A9EB6D-73F0-46A7-8079-69C0E0E1E605}" dt="2022-10-07T18:01:37.071" v="772" actId="207"/>
          <ac:spMkLst>
            <pc:docMk/>
            <pc:sldMk cId="3349179444" sldId="430"/>
            <ac:spMk id="26" creationId="{41CC32C7-9DB6-89FB-300B-65038259C96D}"/>
          </ac:spMkLst>
        </pc:spChg>
        <pc:spChg chg="mod">
          <ac:chgData name="RODRIGO JOSÉ ALFARO VERGARA" userId="e3646333-dfc8-4ec8-9c9e-34f671d428bb" providerId="ADAL" clId="{57A9EB6D-73F0-46A7-8079-69C0E0E1E605}" dt="2022-10-07T17:10:40.567" v="722" actId="20577"/>
          <ac:spMkLst>
            <pc:docMk/>
            <pc:sldMk cId="3349179444" sldId="430"/>
            <ac:spMk id="27" creationId="{B8B51703-5B27-F637-D72D-CDF7D6B7ECCC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5.369" v="1035" actId="47"/>
        <pc:sldMkLst>
          <pc:docMk/>
          <pc:sldMk cId="2077707594" sldId="431"/>
        </pc:sldMkLst>
      </pc:sldChg>
      <pc:sldChg chg="modSp new del mod ord">
        <pc:chgData name="RODRIGO JOSÉ ALFARO VERGARA" userId="e3646333-dfc8-4ec8-9c9e-34f671d428bb" providerId="ADAL" clId="{57A9EB6D-73F0-46A7-8079-69C0E0E1E605}" dt="2022-10-07T19:01:40.624" v="1319" actId="47"/>
        <pc:sldMkLst>
          <pc:docMk/>
          <pc:sldMk cId="2477216221" sldId="431"/>
        </pc:sldMkLst>
        <pc:spChg chg="mod">
          <ac:chgData name="RODRIGO JOSÉ ALFARO VERGARA" userId="e3646333-dfc8-4ec8-9c9e-34f671d428bb" providerId="ADAL" clId="{57A9EB6D-73F0-46A7-8079-69C0E0E1E605}" dt="2022-10-07T18:41:19.659" v="1138"/>
          <ac:spMkLst>
            <pc:docMk/>
            <pc:sldMk cId="2477216221" sldId="431"/>
            <ac:spMk id="2" creationId="{C75C9355-94EB-0717-FB9A-D2FD098A36B4}"/>
          </ac:spMkLst>
        </pc:spChg>
        <pc:spChg chg="mod">
          <ac:chgData name="RODRIGO JOSÉ ALFARO VERGARA" userId="e3646333-dfc8-4ec8-9c9e-34f671d428bb" providerId="ADAL" clId="{57A9EB6D-73F0-46A7-8079-69C0E0E1E605}" dt="2022-10-07T18:41:26.280" v="1139"/>
          <ac:spMkLst>
            <pc:docMk/>
            <pc:sldMk cId="2477216221" sldId="431"/>
            <ac:spMk id="3" creationId="{815AAFC6-BA96-DC67-EBF9-8461A46F2C14}"/>
          </ac:spMkLst>
        </pc:spChg>
        <pc:spChg chg="mod">
          <ac:chgData name="RODRIGO JOSÉ ALFARO VERGARA" userId="e3646333-dfc8-4ec8-9c9e-34f671d428bb" providerId="ADAL" clId="{57A9EB6D-73F0-46A7-8079-69C0E0E1E605}" dt="2022-10-07T18:56:29.504" v="1231" actId="20577"/>
          <ac:spMkLst>
            <pc:docMk/>
            <pc:sldMk cId="2477216221" sldId="431"/>
            <ac:spMk id="4" creationId="{62C57586-D8F6-35AE-BBF6-A688AAAF8666}"/>
          </ac:spMkLst>
        </pc:spChg>
        <pc:spChg chg="mod">
          <ac:chgData name="RODRIGO JOSÉ ALFARO VERGARA" userId="e3646333-dfc8-4ec8-9c9e-34f671d428bb" providerId="ADAL" clId="{57A9EB6D-73F0-46A7-8079-69C0E0E1E605}" dt="2022-10-07T18:56:31.411" v="1232" actId="20577"/>
          <ac:spMkLst>
            <pc:docMk/>
            <pc:sldMk cId="2477216221" sldId="431"/>
            <ac:spMk id="5" creationId="{A86DAA96-E7A4-A0A0-92FA-093F6CFB474B}"/>
          </ac:spMkLst>
        </pc:spChg>
        <pc:spChg chg="mod">
          <ac:chgData name="RODRIGO JOSÉ ALFARO VERGARA" userId="e3646333-dfc8-4ec8-9c9e-34f671d428bb" providerId="ADAL" clId="{57A9EB6D-73F0-46A7-8079-69C0E0E1E605}" dt="2022-10-07T18:42:01.551" v="1179" actId="20577"/>
          <ac:spMkLst>
            <pc:docMk/>
            <pc:sldMk cId="2477216221" sldId="431"/>
            <ac:spMk id="6" creationId="{5E1EAB59-A195-703F-87D8-37BB7C6019B3}"/>
          </ac:spMkLst>
        </pc:spChg>
        <pc:spChg chg="mod">
          <ac:chgData name="RODRIGO JOSÉ ALFARO VERGARA" userId="e3646333-dfc8-4ec8-9c9e-34f671d428bb" providerId="ADAL" clId="{57A9EB6D-73F0-46A7-8079-69C0E0E1E605}" dt="2022-10-07T18:42:41.451" v="1230" actId="20577"/>
          <ac:spMkLst>
            <pc:docMk/>
            <pc:sldMk cId="2477216221" sldId="431"/>
            <ac:spMk id="7" creationId="{F05ABBD2-262E-08E2-AA50-4D5E52AD2F6B}"/>
          </ac:spMkLst>
        </pc:spChg>
        <pc:spChg chg="mod">
          <ac:chgData name="RODRIGO JOSÉ ALFARO VERGARA" userId="e3646333-dfc8-4ec8-9c9e-34f671d428bb" providerId="ADAL" clId="{57A9EB6D-73F0-46A7-8079-69C0E0E1E605}" dt="2022-10-07T18:42:17.221" v="1204" actId="20577"/>
          <ac:spMkLst>
            <pc:docMk/>
            <pc:sldMk cId="2477216221" sldId="431"/>
            <ac:spMk id="8" creationId="{153F4E0D-A70B-FA28-7CE7-21ECAFF3B69F}"/>
          </ac:spMkLst>
        </pc:spChg>
        <pc:spChg chg="mod">
          <ac:chgData name="RODRIGO JOSÉ ALFARO VERGARA" userId="e3646333-dfc8-4ec8-9c9e-34f671d428bb" providerId="ADAL" clId="{57A9EB6D-73F0-46A7-8079-69C0E0E1E605}" dt="2022-10-07T18:56:40.191" v="1258" actId="20577"/>
          <ac:spMkLst>
            <pc:docMk/>
            <pc:sldMk cId="2477216221" sldId="431"/>
            <ac:spMk id="9" creationId="{3DC36044-DB4F-85A3-DB61-044EEC28A52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36:50.570" v="1066" actId="47"/>
        <pc:sldMkLst>
          <pc:docMk/>
          <pc:sldMk cId="2949605224" sldId="431"/>
        </pc:sldMkLst>
        <pc:spChg chg="mod">
          <ac:chgData name="RODRIGO JOSÉ ALFARO VERGARA" userId="e3646333-dfc8-4ec8-9c9e-34f671d428bb" providerId="ADAL" clId="{57A9EB6D-73F0-46A7-8079-69C0E0E1E605}" dt="2022-10-07T18:33:15.544" v="1038"/>
          <ac:spMkLst>
            <pc:docMk/>
            <pc:sldMk cId="2949605224" sldId="431"/>
            <ac:spMk id="2" creationId="{5979116C-6ED4-CB97-AC3E-F449D54AA6E4}"/>
          </ac:spMkLst>
        </pc:spChg>
        <pc:spChg chg="mod">
          <ac:chgData name="RODRIGO JOSÉ ALFARO VERGARA" userId="e3646333-dfc8-4ec8-9c9e-34f671d428bb" providerId="ADAL" clId="{57A9EB6D-73F0-46A7-8079-69C0E0E1E605}" dt="2022-10-07T18:33:23.840" v="1040" actId="20577"/>
          <ac:spMkLst>
            <pc:docMk/>
            <pc:sldMk cId="2949605224" sldId="431"/>
            <ac:spMk id="3" creationId="{BC554C83-C84D-86A6-0B38-62C5D4150CD8}"/>
          </ac:spMkLst>
        </pc:spChg>
        <pc:spChg chg="mod">
          <ac:chgData name="RODRIGO JOSÉ ALFARO VERGARA" userId="e3646333-dfc8-4ec8-9c9e-34f671d428bb" providerId="ADAL" clId="{57A9EB6D-73F0-46A7-8079-69C0E0E1E605}" dt="2022-10-07T18:33:33.740" v="1041"/>
          <ac:spMkLst>
            <pc:docMk/>
            <pc:sldMk cId="2949605224" sldId="431"/>
            <ac:spMk id="4" creationId="{7C7D9D1A-471E-9EEE-D346-A2D492386223}"/>
          </ac:spMkLst>
        </pc:spChg>
      </pc:sldChg>
      <pc:sldChg chg="addSp delSp modSp new del mod">
        <pc:chgData name="RODRIGO JOSÉ ALFARO VERGARA" userId="e3646333-dfc8-4ec8-9c9e-34f671d428bb" providerId="ADAL" clId="{57A9EB6D-73F0-46A7-8079-69C0E0E1E605}" dt="2022-10-07T18:26:27.963" v="988" actId="47"/>
        <pc:sldMkLst>
          <pc:docMk/>
          <pc:sldMk cId="2971180316" sldId="431"/>
        </pc:sldMkLst>
        <pc:spChg chg="del mod">
          <ac:chgData name="RODRIGO JOSÉ ALFARO VERGARA" userId="e3646333-dfc8-4ec8-9c9e-34f671d428bb" providerId="ADAL" clId="{57A9EB6D-73F0-46A7-8079-69C0E0E1E605}" dt="2022-10-07T18:11:57.370" v="896" actId="478"/>
          <ac:spMkLst>
            <pc:docMk/>
            <pc:sldMk cId="2971180316" sldId="431"/>
            <ac:spMk id="2" creationId="{FD989821-EAB9-C009-B4D6-59A9C421AEA4}"/>
          </ac:spMkLst>
        </pc:spChg>
        <pc:spChg chg="add mod">
          <ac:chgData name="RODRIGO JOSÉ ALFARO VERGARA" userId="e3646333-dfc8-4ec8-9c9e-34f671d428bb" providerId="ADAL" clId="{57A9EB6D-73F0-46A7-8079-69C0E0E1E605}" dt="2022-10-07T18:19:47.052" v="922" actId="20577"/>
          <ac:spMkLst>
            <pc:docMk/>
            <pc:sldMk cId="2971180316" sldId="431"/>
            <ac:spMk id="5" creationId="{C2AEF5B8-12D1-9C5B-FDC5-C04839BA2985}"/>
          </ac:spMkLst>
        </pc:spChg>
        <pc:spChg chg="add del mod">
          <ac:chgData name="RODRIGO JOSÉ ALFARO VERGARA" userId="e3646333-dfc8-4ec8-9c9e-34f671d428bb" providerId="ADAL" clId="{57A9EB6D-73F0-46A7-8079-69C0E0E1E605}" dt="2022-10-07T18:12:01.497" v="897" actId="478"/>
          <ac:spMkLst>
            <pc:docMk/>
            <pc:sldMk cId="2971180316" sldId="431"/>
            <ac:spMk id="7" creationId="{5DA70D50-4156-3436-5FC4-79D40C5FA001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07T18:40:58.270" v="1132" actId="47"/>
        <pc:sldMkLst>
          <pc:docMk/>
          <pc:sldMk cId="3630857406" sldId="431"/>
        </pc:sldMkLst>
        <pc:spChg chg="mod">
          <ac:chgData name="RODRIGO JOSÉ ALFARO VERGARA" userId="e3646333-dfc8-4ec8-9c9e-34f671d428bb" providerId="ADAL" clId="{57A9EB6D-73F0-46A7-8079-69C0E0E1E605}" dt="2022-10-07T18:37:00.839" v="1068"/>
          <ac:spMkLst>
            <pc:docMk/>
            <pc:sldMk cId="3630857406" sldId="431"/>
            <ac:spMk id="2" creationId="{7D7EDE18-B4FB-F8F0-FF5C-20EAEBA3500F}"/>
          </ac:spMkLst>
        </pc:spChg>
        <pc:spChg chg="mod">
          <ac:chgData name="RODRIGO JOSÉ ALFARO VERGARA" userId="e3646333-dfc8-4ec8-9c9e-34f671d428bb" providerId="ADAL" clId="{57A9EB6D-73F0-46A7-8079-69C0E0E1E605}" dt="2022-10-07T18:37:06.701" v="1069"/>
          <ac:spMkLst>
            <pc:docMk/>
            <pc:sldMk cId="3630857406" sldId="431"/>
            <ac:spMk id="3" creationId="{169AE795-B5B7-36E0-3042-E119E71F2AAD}"/>
          </ac:spMkLst>
        </pc:spChg>
        <pc:spChg chg="mod">
          <ac:chgData name="RODRIGO JOSÉ ALFARO VERGARA" userId="e3646333-dfc8-4ec8-9c9e-34f671d428bb" providerId="ADAL" clId="{57A9EB6D-73F0-46A7-8079-69C0E0E1E605}" dt="2022-10-07T18:37:15.391" v="1070"/>
          <ac:spMkLst>
            <pc:docMk/>
            <pc:sldMk cId="3630857406" sldId="431"/>
            <ac:spMk id="4" creationId="{247F8620-DD4C-18A6-CD74-9614C192B46C}"/>
          </ac:spMkLst>
        </pc:spChg>
        <pc:spChg chg="mod">
          <ac:chgData name="RODRIGO JOSÉ ALFARO VERGARA" userId="e3646333-dfc8-4ec8-9c9e-34f671d428bb" providerId="ADAL" clId="{57A9EB6D-73F0-46A7-8079-69C0E0E1E605}" dt="2022-10-07T18:37:29.420" v="1102" actId="5793"/>
          <ac:spMkLst>
            <pc:docMk/>
            <pc:sldMk cId="3630857406" sldId="431"/>
            <ac:spMk id="5" creationId="{9B577486-00BD-54E6-F4ED-9BB464C3FAAD}"/>
          </ac:spMkLst>
        </pc:spChg>
        <pc:spChg chg="mod">
          <ac:chgData name="RODRIGO JOSÉ ALFARO VERGARA" userId="e3646333-dfc8-4ec8-9c9e-34f671d428bb" providerId="ADAL" clId="{57A9EB6D-73F0-46A7-8079-69C0E0E1E605}" dt="2022-10-07T18:37:19.701" v="1075" actId="20577"/>
          <ac:spMkLst>
            <pc:docMk/>
            <pc:sldMk cId="3630857406" sldId="431"/>
            <ac:spMk id="6" creationId="{86A9EABB-AC02-8117-CC82-F16AAC21686D}"/>
          </ac:spMkLst>
        </pc:spChg>
        <pc:spChg chg="mod">
          <ac:chgData name="RODRIGO JOSÉ ALFARO VERGARA" userId="e3646333-dfc8-4ec8-9c9e-34f671d428bb" providerId="ADAL" clId="{57A9EB6D-73F0-46A7-8079-69C0E0E1E605}" dt="2022-10-07T18:40:32.220" v="1130" actId="27636"/>
          <ac:spMkLst>
            <pc:docMk/>
            <pc:sldMk cId="3630857406" sldId="431"/>
            <ac:spMk id="7" creationId="{7256248A-4A9A-B4EC-3EA4-B47526269B45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32:57.317" v="1036" actId="47"/>
        <pc:sldMkLst>
          <pc:docMk/>
          <pc:sldMk cId="106598080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8:28:52.771" v="2030" actId="47"/>
        <pc:sldMkLst>
          <pc:docMk/>
          <pc:sldMk cId="3896062343" sldId="432"/>
        </pc:sldMkLst>
        <pc:spChg chg="mod">
          <ac:chgData name="RODRIGO JOSÉ ALFARO VERGARA" userId="e3646333-dfc8-4ec8-9c9e-34f671d428bb" providerId="ADAL" clId="{57A9EB6D-73F0-46A7-8079-69C0E0E1E605}" dt="2022-10-07T19:01:10.694" v="1287"/>
          <ac:spMkLst>
            <pc:docMk/>
            <pc:sldMk cId="3896062343" sldId="432"/>
            <ac:spMk id="2" creationId="{91EE137F-F016-BFEA-6060-40A71A2CA7B1}"/>
          </ac:spMkLst>
        </pc:spChg>
        <pc:spChg chg="mod">
          <ac:chgData name="RODRIGO JOSÉ ALFARO VERGARA" userId="e3646333-dfc8-4ec8-9c9e-34f671d428bb" providerId="ADAL" clId="{57A9EB6D-73F0-46A7-8079-69C0E0E1E605}" dt="2022-10-07T19:01:16.369" v="1288"/>
          <ac:spMkLst>
            <pc:docMk/>
            <pc:sldMk cId="3896062343" sldId="432"/>
            <ac:spMk id="3" creationId="{2ACC723E-196B-9BF1-4630-2A5E52A5B9DA}"/>
          </ac:spMkLst>
        </pc:spChg>
        <pc:spChg chg="mod">
          <ac:chgData name="RODRIGO JOSÉ ALFARO VERGARA" userId="e3646333-dfc8-4ec8-9c9e-34f671d428bb" providerId="ADAL" clId="{57A9EB6D-73F0-46A7-8079-69C0E0E1E605}" dt="2022-10-07T19:00:58.424" v="1278" actId="27636"/>
          <ac:spMkLst>
            <pc:docMk/>
            <pc:sldMk cId="3896062343" sldId="432"/>
            <ac:spMk id="4" creationId="{8BA5E75B-D74E-7537-864C-525DD51DDAC8}"/>
          </ac:spMkLst>
        </pc:spChg>
        <pc:spChg chg="mod">
          <ac:chgData name="RODRIGO JOSÉ ALFARO VERGARA" userId="e3646333-dfc8-4ec8-9c9e-34f671d428bb" providerId="ADAL" clId="{57A9EB6D-73F0-46A7-8079-69C0E0E1E605}" dt="2022-10-07T19:01:04.215" v="1286" actId="20577"/>
          <ac:spMkLst>
            <pc:docMk/>
            <pc:sldMk cId="3896062343" sldId="432"/>
            <ac:spMk id="5" creationId="{F663E534-FF70-908E-6F1C-B636AA07E696}"/>
          </ac:spMkLst>
        </pc:spChg>
        <pc:spChg chg="mod">
          <ac:chgData name="RODRIGO JOSÉ ALFARO VERGARA" userId="e3646333-dfc8-4ec8-9c9e-34f671d428bb" providerId="ADAL" clId="{57A9EB6D-73F0-46A7-8079-69C0E0E1E605}" dt="2022-10-12T16:35:47.671" v="1674" actId="403"/>
          <ac:spMkLst>
            <pc:docMk/>
            <pc:sldMk cId="3896062343" sldId="432"/>
            <ac:spMk id="6" creationId="{90E89BA7-EF82-BADE-4B66-FF97620575B1}"/>
          </ac:spMkLst>
        </pc:spChg>
        <pc:spChg chg="mod">
          <ac:chgData name="RODRIGO JOSÉ ALFARO VERGARA" userId="e3646333-dfc8-4ec8-9c9e-34f671d428bb" providerId="ADAL" clId="{57A9EB6D-73F0-46A7-8079-69C0E0E1E605}" dt="2022-10-12T15:44:42.402" v="1346" actId="27636"/>
          <ac:spMkLst>
            <pc:docMk/>
            <pc:sldMk cId="3896062343" sldId="432"/>
            <ac:spMk id="7" creationId="{A0543FCB-ACA1-F61D-85E3-8EDD4DA97086}"/>
          </ac:spMkLst>
        </pc:spChg>
        <pc:spChg chg="mod">
          <ac:chgData name="RODRIGO JOSÉ ALFARO VERGARA" userId="e3646333-dfc8-4ec8-9c9e-34f671d428bb" providerId="ADAL" clId="{57A9EB6D-73F0-46A7-8079-69C0E0E1E605}" dt="2022-10-11T20:22:01.424" v="1324" actId="20577"/>
          <ac:spMkLst>
            <pc:docMk/>
            <pc:sldMk cId="3896062343" sldId="432"/>
            <ac:spMk id="8" creationId="{15CAC2BE-812C-7E33-6159-B5F9F7A05F37}"/>
          </ac:spMkLst>
        </pc:spChg>
        <pc:spChg chg="mod">
          <ac:chgData name="RODRIGO JOSÉ ALFARO VERGARA" userId="e3646333-dfc8-4ec8-9c9e-34f671d428bb" providerId="ADAL" clId="{57A9EB6D-73F0-46A7-8079-69C0E0E1E605}" dt="2022-10-11T20:22:02.795" v="1325" actId="20577"/>
          <ac:spMkLst>
            <pc:docMk/>
            <pc:sldMk cId="3896062343" sldId="432"/>
            <ac:spMk id="9" creationId="{6D262BEC-D531-ECB4-FCA8-BCC1573DB1B8}"/>
          </ac:spMkLst>
        </pc:spChg>
      </pc:sldChg>
      <pc:sldChg chg="new del">
        <pc:chgData name="RODRIGO JOSÉ ALFARO VERGARA" userId="e3646333-dfc8-4ec8-9c9e-34f671d428bb" providerId="ADAL" clId="{57A9EB6D-73F0-46A7-8079-69C0E0E1E605}" dt="2022-10-07T18:10:03.043" v="857" actId="47"/>
        <pc:sldMkLst>
          <pc:docMk/>
          <pc:sldMk cId="4260783094" sldId="432"/>
        </pc:sldMkLst>
      </pc:sldChg>
      <pc:sldChg chg="modSp new del mod">
        <pc:chgData name="RODRIGO JOSÉ ALFARO VERGARA" userId="e3646333-dfc8-4ec8-9c9e-34f671d428bb" providerId="ADAL" clId="{57A9EB6D-73F0-46A7-8079-69C0E0E1E605}" dt="2022-10-12T16:43:39.654" v="1944" actId="47"/>
        <pc:sldMkLst>
          <pc:docMk/>
          <pc:sldMk cId="52726527" sldId="433"/>
        </pc:sldMkLst>
        <pc:spChg chg="mod">
          <ac:chgData name="RODRIGO JOSÉ ALFARO VERGARA" userId="e3646333-dfc8-4ec8-9c9e-34f671d428bb" providerId="ADAL" clId="{57A9EB6D-73F0-46A7-8079-69C0E0E1E605}" dt="2022-10-12T16:43:37.101" v="1943" actId="20577"/>
          <ac:spMkLst>
            <pc:docMk/>
            <pc:sldMk cId="52726527" sldId="433"/>
            <ac:spMk id="10" creationId="{EA13949D-C17B-39E9-970C-9643F138767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5:55:30.837" v="1589" actId="47"/>
        <pc:sldMkLst>
          <pc:docMk/>
          <pc:sldMk cId="1364830001" sldId="433"/>
        </pc:sldMkLst>
        <pc:spChg chg="mod">
          <ac:chgData name="RODRIGO JOSÉ ALFARO VERGARA" userId="e3646333-dfc8-4ec8-9c9e-34f671d428bb" providerId="ADAL" clId="{57A9EB6D-73F0-46A7-8079-69C0E0E1E605}" dt="2022-10-12T15:53:54.941" v="1572"/>
          <ac:spMkLst>
            <pc:docMk/>
            <pc:sldMk cId="1364830001" sldId="433"/>
            <ac:spMk id="2" creationId="{305CBDAF-63E9-F5C9-990D-C6748C3718EB}"/>
          </ac:spMkLst>
        </pc:spChg>
        <pc:spChg chg="mod">
          <ac:chgData name="RODRIGO JOSÉ ALFARO VERGARA" userId="e3646333-dfc8-4ec8-9c9e-34f671d428bb" providerId="ADAL" clId="{57A9EB6D-73F0-46A7-8079-69C0E0E1E605}" dt="2022-10-12T15:54:04.461" v="1574" actId="20577"/>
          <ac:spMkLst>
            <pc:docMk/>
            <pc:sldMk cId="1364830001" sldId="433"/>
            <ac:spMk id="3" creationId="{EE994A86-02F6-1B87-A209-B010A6A96F67}"/>
          </ac:spMkLst>
        </pc:spChg>
        <pc:spChg chg="mod">
          <ac:chgData name="RODRIGO JOSÉ ALFARO VERGARA" userId="e3646333-dfc8-4ec8-9c9e-34f671d428bb" providerId="ADAL" clId="{57A9EB6D-73F0-46A7-8079-69C0E0E1E605}" dt="2022-10-12T15:53:35.557" v="1571" actId="20577"/>
          <ac:spMkLst>
            <pc:docMk/>
            <pc:sldMk cId="1364830001" sldId="433"/>
            <ac:spMk id="4" creationId="{8B0C4742-DCB8-02E4-EA3A-C4F797EF3B1F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31.350" v="1796" actId="47"/>
        <pc:sldMkLst>
          <pc:docMk/>
          <pc:sldMk cId="1820198324" sldId="433"/>
        </pc:sldMkLst>
        <pc:spChg chg="mod">
          <ac:chgData name="RODRIGO JOSÉ ALFARO VERGARA" userId="e3646333-dfc8-4ec8-9c9e-34f671d428bb" providerId="ADAL" clId="{57A9EB6D-73F0-46A7-8079-69C0E0E1E605}" dt="2022-10-12T16:42:29.286" v="1795" actId="20577"/>
          <ac:spMkLst>
            <pc:docMk/>
            <pc:sldMk cId="1820198324" sldId="433"/>
            <ac:spMk id="10" creationId="{EE6AEEF9-6E0A-4A07-40A8-186511478B79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8:35.760" v="2211" actId="47"/>
        <pc:sldMkLst>
          <pc:docMk/>
          <pc:sldMk cId="2241385335" sldId="433"/>
        </pc:sldMkLst>
        <pc:spChg chg="mod">
          <ac:chgData name="RODRIGO JOSÉ ALFARO VERGARA" userId="e3646333-dfc8-4ec8-9c9e-34f671d428bb" providerId="ADAL" clId="{57A9EB6D-73F0-46A7-8079-69C0E0E1E605}" dt="2022-10-12T16:44:41.652" v="1995"/>
          <ac:spMkLst>
            <pc:docMk/>
            <pc:sldMk cId="2241385335" sldId="433"/>
            <ac:spMk id="2" creationId="{89C1A191-C9A6-95B9-A532-6C6E9D763C2F}"/>
          </ac:spMkLst>
        </pc:spChg>
        <pc:spChg chg="mod">
          <ac:chgData name="RODRIGO JOSÉ ALFARO VERGARA" userId="e3646333-dfc8-4ec8-9c9e-34f671d428bb" providerId="ADAL" clId="{57A9EB6D-73F0-46A7-8079-69C0E0E1E605}" dt="2022-10-12T16:44:35.582" v="1994"/>
          <ac:spMkLst>
            <pc:docMk/>
            <pc:sldMk cId="2241385335" sldId="433"/>
            <ac:spMk id="3" creationId="{40F237A2-9AAB-225F-A095-AFAED106A8C2}"/>
          </ac:spMkLst>
        </pc:spChg>
        <pc:spChg chg="mod">
          <ac:chgData name="RODRIGO JOSÉ ALFARO VERGARA" userId="e3646333-dfc8-4ec8-9c9e-34f671d428bb" providerId="ADAL" clId="{57A9EB6D-73F0-46A7-8079-69C0E0E1E605}" dt="2022-10-12T18:33:34.251" v="2123" actId="27636"/>
          <ac:spMkLst>
            <pc:docMk/>
            <pc:sldMk cId="2241385335" sldId="433"/>
            <ac:spMk id="4" creationId="{6D5B7B7A-39F7-A7F9-7841-D2F061E62749}"/>
          </ac:spMkLst>
        </pc:spChg>
        <pc:spChg chg="mod">
          <ac:chgData name="RODRIGO JOSÉ ALFARO VERGARA" userId="e3646333-dfc8-4ec8-9c9e-34f671d428bb" providerId="ADAL" clId="{57A9EB6D-73F0-46A7-8079-69C0E0E1E605}" dt="2022-10-12T16:44:00.332" v="1965" actId="20577"/>
          <ac:spMkLst>
            <pc:docMk/>
            <pc:sldMk cId="2241385335" sldId="433"/>
            <ac:spMk id="5" creationId="{27EBF138-4195-4AB1-510D-5E3077E4CFC1}"/>
          </ac:spMkLst>
        </pc:spChg>
        <pc:spChg chg="mod">
          <ac:chgData name="RODRIGO JOSÉ ALFARO VERGARA" userId="e3646333-dfc8-4ec8-9c9e-34f671d428bb" providerId="ADAL" clId="{57A9EB6D-73F0-46A7-8079-69C0E0E1E605}" dt="2022-10-12T16:44:07.742" v="1981" actId="20577"/>
          <ac:spMkLst>
            <pc:docMk/>
            <pc:sldMk cId="2241385335" sldId="433"/>
            <ac:spMk id="6" creationId="{ACECED07-FD92-55AA-0EE3-CD07E031A01A}"/>
          </ac:spMkLst>
        </pc:spChg>
        <pc:spChg chg="mod">
          <ac:chgData name="RODRIGO JOSÉ ALFARO VERGARA" userId="e3646333-dfc8-4ec8-9c9e-34f671d428bb" providerId="ADAL" clId="{57A9EB6D-73F0-46A7-8079-69C0E0E1E605}" dt="2022-10-12T16:44:12.262" v="1991" actId="20577"/>
          <ac:spMkLst>
            <pc:docMk/>
            <pc:sldMk cId="2241385335" sldId="433"/>
            <ac:spMk id="7" creationId="{B314B528-E97E-C24C-30E8-37FB4F7E91D4}"/>
          </ac:spMkLst>
        </pc:spChg>
        <pc:spChg chg="mod">
          <ac:chgData name="RODRIGO JOSÉ ALFARO VERGARA" userId="e3646333-dfc8-4ec8-9c9e-34f671d428bb" providerId="ADAL" clId="{57A9EB6D-73F0-46A7-8079-69C0E0E1E605}" dt="2022-10-12T16:44:22.181" v="1992"/>
          <ac:spMkLst>
            <pc:docMk/>
            <pc:sldMk cId="2241385335" sldId="433"/>
            <ac:spMk id="8" creationId="{829A0787-AB05-440F-D033-EFD71143A0FC}"/>
          </ac:spMkLst>
        </pc:spChg>
        <pc:spChg chg="mod">
          <ac:chgData name="RODRIGO JOSÉ ALFARO VERGARA" userId="e3646333-dfc8-4ec8-9c9e-34f671d428bb" providerId="ADAL" clId="{57A9EB6D-73F0-46A7-8079-69C0E0E1E605}" dt="2022-10-12T16:44:26.192" v="1993"/>
          <ac:spMkLst>
            <pc:docMk/>
            <pc:sldMk cId="2241385335" sldId="433"/>
            <ac:spMk id="9" creationId="{95C42B69-4035-0DD9-FDE1-246760067A1F}"/>
          </ac:spMkLst>
        </pc:spChg>
        <pc:spChg chg="mod">
          <ac:chgData name="RODRIGO JOSÉ ALFARO VERGARA" userId="e3646333-dfc8-4ec8-9c9e-34f671d428bb" providerId="ADAL" clId="{57A9EB6D-73F0-46A7-8079-69C0E0E1E605}" dt="2022-10-12T16:44:54.373" v="1996"/>
          <ac:spMkLst>
            <pc:docMk/>
            <pc:sldMk cId="2241385335" sldId="433"/>
            <ac:spMk id="10" creationId="{F0F05DE1-2406-1220-C7DC-2B67E9DD3A3E}"/>
          </ac:spMkLst>
        </pc:spChg>
        <pc:spChg chg="mod">
          <ac:chgData name="RODRIGO JOSÉ ALFARO VERGARA" userId="e3646333-dfc8-4ec8-9c9e-34f671d428bb" providerId="ADAL" clId="{57A9EB6D-73F0-46A7-8079-69C0E0E1E605}" dt="2022-10-12T16:45:03.365" v="1999" actId="20577"/>
          <ac:spMkLst>
            <pc:docMk/>
            <pc:sldMk cId="2241385335" sldId="433"/>
            <ac:spMk id="11" creationId="{B66F0712-AFCB-A20C-CD7A-7938FEB87932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9:47.541" v="1704" actId="47"/>
        <pc:sldMkLst>
          <pc:docMk/>
          <pc:sldMk cId="2862797943" sldId="433"/>
        </pc:sldMkLst>
        <pc:spChg chg="mod">
          <ac:chgData name="RODRIGO JOSÉ ALFARO VERGARA" userId="e3646333-dfc8-4ec8-9c9e-34f671d428bb" providerId="ADAL" clId="{57A9EB6D-73F0-46A7-8079-69C0E0E1E605}" dt="2022-10-12T16:31:41.971" v="1655"/>
          <ac:spMkLst>
            <pc:docMk/>
            <pc:sldMk cId="2862797943" sldId="433"/>
            <ac:spMk id="2" creationId="{1E2157B3-33DD-3509-DFCC-75EFF027A5CD}"/>
          </ac:spMkLst>
        </pc:spChg>
        <pc:spChg chg="mod">
          <ac:chgData name="RODRIGO JOSÉ ALFARO VERGARA" userId="e3646333-dfc8-4ec8-9c9e-34f671d428bb" providerId="ADAL" clId="{57A9EB6D-73F0-46A7-8079-69C0E0E1E605}" dt="2022-10-12T16:31:49.212" v="1656"/>
          <ac:spMkLst>
            <pc:docMk/>
            <pc:sldMk cId="2862797943" sldId="433"/>
            <ac:spMk id="3" creationId="{1260A498-3694-66F6-C3E4-F96905B9C455}"/>
          </ac:spMkLst>
        </pc:spChg>
        <pc:spChg chg="mod">
          <ac:chgData name="RODRIGO JOSÉ ALFARO VERGARA" userId="e3646333-dfc8-4ec8-9c9e-34f671d428bb" providerId="ADAL" clId="{57A9EB6D-73F0-46A7-8079-69C0E0E1E605}" dt="2022-10-12T16:31:28.626" v="1644" actId="20577"/>
          <ac:spMkLst>
            <pc:docMk/>
            <pc:sldMk cId="2862797943" sldId="433"/>
            <ac:spMk id="4" creationId="{CA72E5BE-67F6-E22A-C5E4-960758A594B4}"/>
          </ac:spMkLst>
        </pc:spChg>
        <pc:spChg chg="mod">
          <ac:chgData name="RODRIGO JOSÉ ALFARO VERGARA" userId="e3646333-dfc8-4ec8-9c9e-34f671d428bb" providerId="ADAL" clId="{57A9EB6D-73F0-46A7-8079-69C0E0E1E605}" dt="2022-10-12T16:31:33.111" v="1654" actId="20577"/>
          <ac:spMkLst>
            <pc:docMk/>
            <pc:sldMk cId="2862797943" sldId="433"/>
            <ac:spMk id="5" creationId="{2ABFC241-425B-540C-90A7-79A85450E33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42:02.015" v="1754" actId="47"/>
        <pc:sldMkLst>
          <pc:docMk/>
          <pc:sldMk cId="4183532861" sldId="433"/>
        </pc:sldMkLst>
        <pc:spChg chg="mod">
          <ac:chgData name="RODRIGO JOSÉ ALFARO VERGARA" userId="e3646333-dfc8-4ec8-9c9e-34f671d428bb" providerId="ADAL" clId="{57A9EB6D-73F0-46A7-8079-69C0E0E1E605}" dt="2022-10-12T16:40:15.492" v="1748" actId="948"/>
          <ac:spMkLst>
            <pc:docMk/>
            <pc:sldMk cId="4183532861" sldId="433"/>
            <ac:spMk id="10" creationId="{5C4E21BA-BBF0-3AB5-4B4F-07DBB2B107F8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8:35:46.365" v="2183" actId="47"/>
        <pc:sldMkLst>
          <pc:docMk/>
          <pc:sldMk cId="1700778344" sldId="434"/>
        </pc:sldMkLst>
        <pc:spChg chg="mod">
          <ac:chgData name="RODRIGO JOSÉ ALFARO VERGARA" userId="e3646333-dfc8-4ec8-9c9e-34f671d428bb" providerId="ADAL" clId="{57A9EB6D-73F0-46A7-8079-69C0E0E1E605}" dt="2022-10-12T18:29:06.320" v="2055" actId="20577"/>
          <ac:spMkLst>
            <pc:docMk/>
            <pc:sldMk cId="1700778344" sldId="434"/>
            <ac:spMk id="2" creationId="{97900060-8097-90B0-1771-9DD0EB2FDABB}"/>
          </ac:spMkLst>
        </pc:spChg>
        <pc:spChg chg="mod">
          <ac:chgData name="RODRIGO JOSÉ ALFARO VERGARA" userId="e3646333-dfc8-4ec8-9c9e-34f671d428bb" providerId="ADAL" clId="{57A9EB6D-73F0-46A7-8079-69C0E0E1E605}" dt="2022-10-12T18:29:14.291" v="2056"/>
          <ac:spMkLst>
            <pc:docMk/>
            <pc:sldMk cId="1700778344" sldId="434"/>
            <ac:spMk id="3" creationId="{098A4DE1-9579-89F7-1D63-C76CA76267DD}"/>
          </ac:spMkLst>
        </pc:spChg>
        <pc:spChg chg="mod">
          <ac:chgData name="RODRIGO JOSÉ ALFARO VERGARA" userId="e3646333-dfc8-4ec8-9c9e-34f671d428bb" providerId="ADAL" clId="{57A9EB6D-73F0-46A7-8079-69C0E0E1E605}" dt="2022-10-12T18:33:34.260" v="2124" actId="27636"/>
          <ac:spMkLst>
            <pc:docMk/>
            <pc:sldMk cId="1700778344" sldId="434"/>
            <ac:spMk id="4" creationId="{9AA4126C-3F04-A6AD-6C3C-A2C84E4FD0F0}"/>
          </ac:spMkLst>
        </pc:spChg>
        <pc:spChg chg="mod">
          <ac:chgData name="RODRIGO JOSÉ ALFARO VERGARA" userId="e3646333-dfc8-4ec8-9c9e-34f671d428bb" providerId="ADAL" clId="{57A9EB6D-73F0-46A7-8079-69C0E0E1E605}" dt="2022-10-12T18:29:32.215" v="2067" actId="20577"/>
          <ac:spMkLst>
            <pc:docMk/>
            <pc:sldMk cId="1700778344" sldId="434"/>
            <ac:spMk id="5" creationId="{D815CAA0-39E8-1FD5-2EDC-80BB39AA8723}"/>
          </ac:spMkLst>
        </pc:spChg>
        <pc:spChg chg="mod">
          <ac:chgData name="RODRIGO JOSÉ ALFARO VERGARA" userId="e3646333-dfc8-4ec8-9c9e-34f671d428bb" providerId="ADAL" clId="{57A9EB6D-73F0-46A7-8079-69C0E0E1E605}" dt="2022-10-12T18:29:47.282" v="2095" actId="20577"/>
          <ac:spMkLst>
            <pc:docMk/>
            <pc:sldMk cId="1700778344" sldId="434"/>
            <ac:spMk id="6" creationId="{257DC976-1FF3-4CF3-A249-73FE0A18E26C}"/>
          </ac:spMkLst>
        </pc:spChg>
        <pc:spChg chg="mod">
          <ac:chgData name="RODRIGO JOSÉ ALFARO VERGARA" userId="e3646333-dfc8-4ec8-9c9e-34f671d428bb" providerId="ADAL" clId="{57A9EB6D-73F0-46A7-8079-69C0E0E1E605}" dt="2022-10-12T18:29:39.621" v="2077" actId="20577"/>
          <ac:spMkLst>
            <pc:docMk/>
            <pc:sldMk cId="1700778344" sldId="434"/>
            <ac:spMk id="7" creationId="{436855A7-CD23-674E-18DE-DD8AD0A5E98D}"/>
          </ac:spMkLst>
        </pc:spChg>
        <pc:spChg chg="mod">
          <ac:chgData name="RODRIGO JOSÉ ALFARO VERGARA" userId="e3646333-dfc8-4ec8-9c9e-34f671d428bb" providerId="ADAL" clId="{57A9EB6D-73F0-46A7-8079-69C0E0E1E605}" dt="2022-10-12T18:29:55.530" v="2096"/>
          <ac:spMkLst>
            <pc:docMk/>
            <pc:sldMk cId="1700778344" sldId="434"/>
            <ac:spMk id="8" creationId="{FF7DBD98-5FBA-1AC1-5CCB-CAC302AF2D77}"/>
          </ac:spMkLst>
        </pc:spChg>
        <pc:spChg chg="mod">
          <ac:chgData name="RODRIGO JOSÉ ALFARO VERGARA" userId="e3646333-dfc8-4ec8-9c9e-34f671d428bb" providerId="ADAL" clId="{57A9EB6D-73F0-46A7-8079-69C0E0E1E605}" dt="2022-10-12T18:29:56.512" v="2097"/>
          <ac:spMkLst>
            <pc:docMk/>
            <pc:sldMk cId="1700778344" sldId="434"/>
            <ac:spMk id="9" creationId="{440854D9-7A3C-73E4-550C-B0A4189A2FEA}"/>
          </ac:spMkLst>
        </pc:spChg>
        <pc:spChg chg="mod">
          <ac:chgData name="RODRIGO JOSÉ ALFARO VERGARA" userId="e3646333-dfc8-4ec8-9c9e-34f671d428bb" providerId="ADAL" clId="{57A9EB6D-73F0-46A7-8079-69C0E0E1E605}" dt="2022-10-12T18:30:09.910" v="2114" actId="20577"/>
          <ac:spMkLst>
            <pc:docMk/>
            <pc:sldMk cId="1700778344" sldId="434"/>
            <ac:spMk id="10" creationId="{415EC4E2-0060-7B12-A170-8A9106BAA961}"/>
          </ac:spMkLst>
        </pc:spChg>
        <pc:spChg chg="mod">
          <ac:chgData name="RODRIGO JOSÉ ALFARO VERGARA" userId="e3646333-dfc8-4ec8-9c9e-34f671d428bb" providerId="ADAL" clId="{57A9EB6D-73F0-46A7-8079-69C0E0E1E605}" dt="2022-10-12T18:30:14.741" v="2115"/>
          <ac:spMkLst>
            <pc:docMk/>
            <pc:sldMk cId="1700778344" sldId="434"/>
            <ac:spMk id="11" creationId="{5B7EA65D-46C5-315C-E632-CDD25E2703F3}"/>
          </ac:spMkLst>
        </pc:spChg>
      </pc:sldChg>
      <pc:sldChg chg="modSp new del mod">
        <pc:chgData name="RODRIGO JOSÉ ALFARO VERGARA" userId="e3646333-dfc8-4ec8-9c9e-34f671d428bb" providerId="ADAL" clId="{57A9EB6D-73F0-46A7-8079-69C0E0E1E605}" dt="2022-10-12T16:31:14.812" v="1633" actId="47"/>
        <pc:sldMkLst>
          <pc:docMk/>
          <pc:sldMk cId="3113935169" sldId="434"/>
        </pc:sldMkLst>
        <pc:spChg chg="mod">
          <ac:chgData name="RODRIGO JOSÉ ALFARO VERGARA" userId="e3646333-dfc8-4ec8-9c9e-34f671d428bb" providerId="ADAL" clId="{57A9EB6D-73F0-46A7-8079-69C0E0E1E605}" dt="2022-10-12T15:54:58.634" v="1585"/>
          <ac:spMkLst>
            <pc:docMk/>
            <pc:sldMk cId="3113935169" sldId="434"/>
            <ac:spMk id="2" creationId="{787818AD-1D08-CA3A-DC31-276EBC609822}"/>
          </ac:spMkLst>
        </pc:spChg>
        <pc:spChg chg="mod">
          <ac:chgData name="RODRIGO JOSÉ ALFARO VERGARA" userId="e3646333-dfc8-4ec8-9c9e-34f671d428bb" providerId="ADAL" clId="{57A9EB6D-73F0-46A7-8079-69C0E0E1E605}" dt="2022-10-12T15:55:06.072" v="1588"/>
          <ac:spMkLst>
            <pc:docMk/>
            <pc:sldMk cId="3113935169" sldId="434"/>
            <ac:spMk id="3" creationId="{3B1827D8-F5C1-3935-9A8B-A5EF986DAD47}"/>
          </ac:spMkLst>
        </pc:spChg>
        <pc:spChg chg="mod">
          <ac:chgData name="RODRIGO JOSÉ ALFARO VERGARA" userId="e3646333-dfc8-4ec8-9c9e-34f671d428bb" providerId="ADAL" clId="{57A9EB6D-73F0-46A7-8079-69C0E0E1E605}" dt="2022-10-12T15:54:48.871" v="1582"/>
          <ac:spMkLst>
            <pc:docMk/>
            <pc:sldMk cId="3113935169" sldId="434"/>
            <ac:spMk id="4" creationId="{1B217576-1AD0-DD38-E562-103D63581B26}"/>
          </ac:spMkLst>
        </pc:spChg>
      </pc:sldChg>
      <pc:sldChg chg="new del">
        <pc:chgData name="RODRIGO JOSÉ ALFARO VERGARA" userId="e3646333-dfc8-4ec8-9c9e-34f671d428bb" providerId="ADAL" clId="{57A9EB6D-73F0-46A7-8079-69C0E0E1E605}" dt="2022-10-12T16:31:08.533" v="1632" actId="47"/>
        <pc:sldMkLst>
          <pc:docMk/>
          <pc:sldMk cId="2474921480" sldId="435"/>
        </pc:sldMkLst>
      </pc:sldChg>
      <pc:sldChg chg="modSp new mod">
        <pc:chgData name="RODRIGO JOSÉ ALFARO VERGARA" userId="e3646333-dfc8-4ec8-9c9e-34f671d428bb" providerId="ADAL" clId="{57A9EB6D-73F0-46A7-8079-69C0E0E1E605}" dt="2022-10-13T14:05:16.772" v="2348" actId="20577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57A9EB6D-73F0-46A7-8079-69C0E0E1E605}" dt="2022-10-12T18:34:55.229" v="2127"/>
          <ac:spMkLst>
            <pc:docMk/>
            <pc:sldMk cId="3360953534" sldId="435"/>
            <ac:spMk id="2" creationId="{22C94039-3CA8-3BE3-0F61-7818BFC42A79}"/>
          </ac:spMkLst>
        </pc:spChg>
        <pc:spChg chg="mod">
          <ac:chgData name="RODRIGO JOSÉ ALFARO VERGARA" userId="e3646333-dfc8-4ec8-9c9e-34f671d428bb" providerId="ADAL" clId="{57A9EB6D-73F0-46A7-8079-69C0E0E1E605}" dt="2022-10-12T18:35:03.643" v="2128"/>
          <ac:spMkLst>
            <pc:docMk/>
            <pc:sldMk cId="3360953534" sldId="435"/>
            <ac:spMk id="3" creationId="{1B6E001D-138E-F92E-FEC6-53B837DB811D}"/>
          </ac:spMkLst>
        </pc:spChg>
        <pc:spChg chg="mod">
          <ac:chgData name="RODRIGO JOSÉ ALFARO VERGARA" userId="e3646333-dfc8-4ec8-9c9e-34f671d428bb" providerId="ADAL" clId="{57A9EB6D-73F0-46A7-8079-69C0E0E1E605}" dt="2022-10-12T18:35:33.791" v="2170" actId="20577"/>
          <ac:spMkLst>
            <pc:docMk/>
            <pc:sldMk cId="3360953534" sldId="435"/>
            <ac:spMk id="4" creationId="{83D4BDC8-F1CA-E5C2-BE68-678757B076B8}"/>
          </ac:spMkLst>
        </pc:spChg>
        <pc:spChg chg="mod">
          <ac:chgData name="RODRIGO JOSÉ ALFARO VERGARA" userId="e3646333-dfc8-4ec8-9c9e-34f671d428bb" providerId="ADAL" clId="{57A9EB6D-73F0-46A7-8079-69C0E0E1E605}" dt="2022-10-12T18:37:00.601" v="2210" actId="20577"/>
          <ac:spMkLst>
            <pc:docMk/>
            <pc:sldMk cId="3360953534" sldId="435"/>
            <ac:spMk id="5" creationId="{59401CCC-C797-C2F7-FFEA-C61E7BCE0452}"/>
          </ac:spMkLst>
        </pc:spChg>
        <pc:spChg chg="mod">
          <ac:chgData name="RODRIGO JOSÉ ALFARO VERGARA" userId="e3646333-dfc8-4ec8-9c9e-34f671d428bb" providerId="ADAL" clId="{57A9EB6D-73F0-46A7-8079-69C0E0E1E605}" dt="2022-10-12T18:52:58.228" v="2334" actId="1036"/>
          <ac:spMkLst>
            <pc:docMk/>
            <pc:sldMk cId="3360953534" sldId="435"/>
            <ac:spMk id="6" creationId="{FEBDEEE9-D439-C044-C33F-3EE304F327CE}"/>
          </ac:spMkLst>
        </pc:spChg>
        <pc:spChg chg="mod">
          <ac:chgData name="RODRIGO JOSÉ ALFARO VERGARA" userId="e3646333-dfc8-4ec8-9c9e-34f671d428bb" providerId="ADAL" clId="{57A9EB6D-73F0-46A7-8079-69C0E0E1E605}" dt="2022-10-12T18:36:13.721" v="2207"/>
          <ac:spMkLst>
            <pc:docMk/>
            <pc:sldMk cId="3360953534" sldId="435"/>
            <ac:spMk id="7" creationId="{F01A4CCE-8332-B753-809C-DCB23B46C728}"/>
          </ac:spMkLst>
        </pc:spChg>
        <pc:spChg chg="mod">
          <ac:chgData name="RODRIGO JOSÉ ALFARO VERGARA" userId="e3646333-dfc8-4ec8-9c9e-34f671d428bb" providerId="ADAL" clId="{57A9EB6D-73F0-46A7-8079-69C0E0E1E605}" dt="2022-10-13T14:05:13.425" v="2345" actId="20577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57A9EB6D-73F0-46A7-8079-69C0E0E1E605}" dt="2022-10-13T14:05:16.772" v="2348" actId="20577"/>
          <ac:spMkLst>
            <pc:docMk/>
            <pc:sldMk cId="3360953534" sldId="435"/>
            <ac:spMk id="9" creationId="{0D80B8C6-7D27-96EE-13DE-E97DD31253A0}"/>
          </ac:spMkLst>
        </pc:spChg>
        <pc:spChg chg="mod">
          <ac:chgData name="RODRIGO JOSÉ ALFARO VERGARA" userId="e3646333-dfc8-4ec8-9c9e-34f671d428bb" providerId="ADAL" clId="{57A9EB6D-73F0-46A7-8079-69C0E0E1E605}" dt="2022-10-12T18:35:23.235" v="2154" actId="20577"/>
          <ac:spMkLst>
            <pc:docMk/>
            <pc:sldMk cId="3360953534" sldId="435"/>
            <ac:spMk id="10" creationId="{B671A8BC-45C1-8BE4-27EC-43C25725FBEB}"/>
          </ac:spMkLst>
        </pc:spChg>
        <pc:spChg chg="mod">
          <ac:chgData name="RODRIGO JOSÉ ALFARO VERGARA" userId="e3646333-dfc8-4ec8-9c9e-34f671d428bb" providerId="ADAL" clId="{57A9EB6D-73F0-46A7-8079-69C0E0E1E605}" dt="2022-10-12T18:35:15.660" v="2138" actId="20577"/>
          <ac:spMkLst>
            <pc:docMk/>
            <pc:sldMk cId="3360953534" sldId="435"/>
            <ac:spMk id="11" creationId="{0A4E779F-8CD2-0CFE-50EB-8244D5DDB772}"/>
          </ac:spMkLst>
        </pc:spChg>
      </pc:sldChg>
      <pc:sldChg chg="modSp new mod">
        <pc:chgData name="RODRIGO JOSÉ ALFARO VERGARA" userId="e3646333-dfc8-4ec8-9c9e-34f671d428bb" providerId="ADAL" clId="{57A9EB6D-73F0-46A7-8079-69C0E0E1E605}" dt="2022-10-13T14:05:26.346" v="2362" actId="20577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57A9EB6D-73F0-46A7-8079-69C0E0E1E605}" dt="2022-10-12T18:41:56.491" v="2228"/>
          <ac:spMkLst>
            <pc:docMk/>
            <pc:sldMk cId="3007015389" sldId="436"/>
            <ac:spMk id="2" creationId="{3FF2064B-E9FC-1CB8-9274-197F51A21830}"/>
          </ac:spMkLst>
        </pc:spChg>
        <pc:spChg chg="mod">
          <ac:chgData name="RODRIGO JOSÉ ALFARO VERGARA" userId="e3646333-dfc8-4ec8-9c9e-34f671d428bb" providerId="ADAL" clId="{57A9EB6D-73F0-46A7-8079-69C0E0E1E605}" dt="2022-10-12T18:42:05.541" v="2229"/>
          <ac:spMkLst>
            <pc:docMk/>
            <pc:sldMk cId="3007015389" sldId="436"/>
            <ac:spMk id="3" creationId="{387835C8-A7B6-A1BC-D1AC-72BDB740E373}"/>
          </ac:spMkLst>
        </pc:spChg>
        <pc:spChg chg="mod">
          <ac:chgData name="RODRIGO JOSÉ ALFARO VERGARA" userId="e3646333-dfc8-4ec8-9c9e-34f671d428bb" providerId="ADAL" clId="{57A9EB6D-73F0-46A7-8079-69C0E0E1E605}" dt="2022-10-12T18:42:50.760" v="2281" actId="20577"/>
          <ac:spMkLst>
            <pc:docMk/>
            <pc:sldMk cId="3007015389" sldId="436"/>
            <ac:spMk id="4" creationId="{B3E3E62E-CA4D-30DD-6A06-F5C3867E9B6A}"/>
          </ac:spMkLst>
        </pc:spChg>
        <pc:spChg chg="mod">
          <ac:chgData name="RODRIGO JOSÉ ALFARO VERGARA" userId="e3646333-dfc8-4ec8-9c9e-34f671d428bb" providerId="ADAL" clId="{57A9EB6D-73F0-46A7-8079-69C0E0E1E605}" dt="2022-10-12T18:42:45.222" v="2271" actId="20577"/>
          <ac:spMkLst>
            <pc:docMk/>
            <pc:sldMk cId="3007015389" sldId="436"/>
            <ac:spMk id="5" creationId="{CF1EBD84-BA5E-CAEC-77E4-9F71E8E82A7C}"/>
          </ac:spMkLst>
        </pc:spChg>
        <pc:spChg chg="mod">
          <ac:chgData name="RODRIGO JOSÉ ALFARO VERGARA" userId="e3646333-dfc8-4ec8-9c9e-34f671d428bb" providerId="ADAL" clId="{57A9EB6D-73F0-46A7-8079-69C0E0E1E605}" dt="2022-10-12T18:52:58.029" v="2333" actId="1035"/>
          <ac:spMkLst>
            <pc:docMk/>
            <pc:sldMk cId="3007015389" sldId="436"/>
            <ac:spMk id="6" creationId="{E7622E39-C4FA-F575-0CC3-3F8BF8691E8F}"/>
          </ac:spMkLst>
        </pc:spChg>
        <pc:spChg chg="mod">
          <ac:chgData name="RODRIGO JOSÉ ALFARO VERGARA" userId="e3646333-dfc8-4ec8-9c9e-34f671d428bb" providerId="ADAL" clId="{57A9EB6D-73F0-46A7-8079-69C0E0E1E605}" dt="2022-10-12T18:41:08.430" v="2227"/>
          <ac:spMkLst>
            <pc:docMk/>
            <pc:sldMk cId="3007015389" sldId="436"/>
            <ac:spMk id="7" creationId="{B0C80E1C-B792-E8A6-DF3E-DCF2EAB33E4E}"/>
          </ac:spMkLst>
        </pc:spChg>
        <pc:spChg chg="mod">
          <ac:chgData name="RODRIGO JOSÉ ALFARO VERGARA" userId="e3646333-dfc8-4ec8-9c9e-34f671d428bb" providerId="ADAL" clId="{57A9EB6D-73F0-46A7-8079-69C0E0E1E605}" dt="2022-10-13T14:05:22.750" v="2355" actId="20577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57A9EB6D-73F0-46A7-8079-69C0E0E1E605}" dt="2022-10-13T14:05:26.346" v="2362" actId="20577"/>
          <ac:spMkLst>
            <pc:docMk/>
            <pc:sldMk cId="3007015389" sldId="436"/>
            <ac:spMk id="9" creationId="{11B93DB0-63A6-AD32-2945-2DAD77D88760}"/>
          </ac:spMkLst>
        </pc:spChg>
        <pc:spChg chg="mod">
          <ac:chgData name="RODRIGO JOSÉ ALFARO VERGARA" userId="e3646333-dfc8-4ec8-9c9e-34f671d428bb" providerId="ADAL" clId="{57A9EB6D-73F0-46A7-8079-69C0E0E1E605}" dt="2022-10-12T18:42:35.811" v="2257" actId="20577"/>
          <ac:spMkLst>
            <pc:docMk/>
            <pc:sldMk cId="3007015389" sldId="436"/>
            <ac:spMk id="10" creationId="{45CF59CF-B786-2C25-3249-46CF2C7D6CD6}"/>
          </ac:spMkLst>
        </pc:spChg>
        <pc:spChg chg="mod">
          <ac:chgData name="RODRIGO JOSÉ ALFARO VERGARA" userId="e3646333-dfc8-4ec8-9c9e-34f671d428bb" providerId="ADAL" clId="{57A9EB6D-73F0-46A7-8079-69C0E0E1E605}" dt="2022-10-12T18:42:34.001" v="2256" actId="20577"/>
          <ac:spMkLst>
            <pc:docMk/>
            <pc:sldMk cId="3007015389" sldId="436"/>
            <ac:spMk id="11" creationId="{66808225-C6B6-8634-A268-0175628DAAD2}"/>
          </ac:spMkLst>
        </pc:spChg>
      </pc:sldChg>
      <pc:sldMasterChg chg="addSldLayout delSldLayout modSldLayout sldLayoutOrd">
        <pc:chgData name="RODRIGO JOSÉ ALFARO VERGARA" userId="e3646333-dfc8-4ec8-9c9e-34f671d428bb" providerId="ADAL" clId="{57A9EB6D-73F0-46A7-8079-69C0E0E1E605}" dt="2022-10-12T18:53:07.135" v="2338" actId="1036"/>
        <pc:sldMasterMkLst>
          <pc:docMk/>
          <pc:sldMasterMk cId="3515892240" sldId="2147483658"/>
        </pc:sldMasterMkLst>
        <pc:sldLayoutChg chg="addSp delSp modSp mod">
          <pc:chgData name="RODRIGO JOSÉ ALFARO VERGARA" userId="e3646333-dfc8-4ec8-9c9e-34f671d428bb" providerId="ADAL" clId="{57A9EB6D-73F0-46A7-8079-69C0E0E1E605}" dt="2022-10-07T18:21:57.510" v="940" actId="478"/>
          <pc:sldLayoutMkLst>
            <pc:docMk/>
            <pc:sldMasterMk cId="3515892240" sldId="2147483658"/>
            <pc:sldLayoutMk cId="2065862895" sldId="2147483673"/>
          </pc:sldLayoutMkLst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2" creationId="{0BF17D36-E45D-ECE4-9727-8246FA7DE1BD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2:44.608" v="154" actId="478"/>
            <ac:spMkLst>
              <pc:docMk/>
              <pc:sldMasterMk cId="3515892240" sldId="2147483658"/>
              <pc:sldLayoutMk cId="2065862895" sldId="2147483673"/>
              <ac:spMk id="2" creationId="{25EF42C7-F101-80D9-94C0-4391391B4799}"/>
            </ac:spMkLst>
          </pc:spChg>
          <pc:spChg chg="add del">
            <ac:chgData name="RODRIGO JOSÉ ALFARO VERGARA" userId="e3646333-dfc8-4ec8-9c9e-34f671d428bb" providerId="ADAL" clId="{57A9EB6D-73F0-46A7-8079-69C0E0E1E605}" dt="2022-10-07T18:10:27.386" v="858" actId="11529"/>
            <ac:spMkLst>
              <pc:docMk/>
              <pc:sldMasterMk cId="3515892240" sldId="2147483658"/>
              <pc:sldLayoutMk cId="2065862895" sldId="2147483673"/>
              <ac:spMk id="2" creationId="{33038CEC-DF30-D28C-0F6C-E04AE8D78FF4}"/>
            </ac:spMkLst>
          </pc:spChg>
          <pc:spChg chg="add mod">
            <ac:chgData name="RODRIGO JOSÉ ALFARO VERGARA" userId="e3646333-dfc8-4ec8-9c9e-34f671d428bb" providerId="ADAL" clId="{57A9EB6D-73F0-46A7-8079-69C0E0E1E605}" dt="2022-10-07T18:10:31.450" v="859" actId="14100"/>
            <ac:spMkLst>
              <pc:docMk/>
              <pc:sldMasterMk cId="3515892240" sldId="2147483658"/>
              <pc:sldLayoutMk cId="2065862895" sldId="2147483673"/>
              <ac:spMk id="7" creationId="{3376FE9A-6939-94CF-4C68-9F8DCAC9AA54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13.818" v="243" actId="478"/>
            <ac:spMkLst>
              <pc:docMk/>
              <pc:sldMasterMk cId="3515892240" sldId="2147483658"/>
              <pc:sldLayoutMk cId="2065862895" sldId="2147483673"/>
              <ac:spMk id="7" creationId="{40FB1855-F087-FD4B-338F-4EF557090F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45:22.590" v="245" actId="21"/>
            <ac:spMkLst>
              <pc:docMk/>
              <pc:sldMasterMk cId="3515892240" sldId="2147483658"/>
              <pc:sldLayoutMk cId="2065862895" sldId="2147483673"/>
              <ac:spMk id="8" creationId="{934E0C8A-9EB6-2539-C3AD-D9500F544BDC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57.510" v="940" actId="478"/>
            <ac:spMkLst>
              <pc:docMk/>
              <pc:sldMasterMk cId="3515892240" sldId="2147483658"/>
              <pc:sldLayoutMk cId="2065862895" sldId="2147483673"/>
              <ac:spMk id="8" creationId="{A95F6F0B-1536-2D0C-5C43-96E62E7BFE1D}"/>
            </ac:spMkLst>
          </pc:spChg>
          <pc:spChg chg="add del">
            <ac:chgData name="RODRIGO JOSÉ ALFARO VERGARA" userId="e3646333-dfc8-4ec8-9c9e-34f671d428bb" providerId="ADAL" clId="{57A9EB6D-73F0-46A7-8079-69C0E0E1E605}" dt="2022-10-07T18:20:41.972" v="925" actId="11529"/>
            <ac:spMkLst>
              <pc:docMk/>
              <pc:sldMasterMk cId="3515892240" sldId="2147483658"/>
              <pc:sldLayoutMk cId="2065862895" sldId="2147483673"/>
              <ac:spMk id="9" creationId="{31B0220C-07E4-6ED4-9ECA-F862E0C5434E}"/>
            </ac:spMkLst>
          </pc:spChg>
          <pc:spChg chg="add del mod">
            <ac:chgData name="RODRIGO JOSÉ ALFARO VERGARA" userId="e3646333-dfc8-4ec8-9c9e-34f671d428bb" providerId="ADAL" clId="{57A9EB6D-73F0-46A7-8079-69C0E0E1E605}" dt="2022-10-07T16:56:02.898" v="332" actId="767"/>
            <ac:spMkLst>
              <pc:docMk/>
              <pc:sldMasterMk cId="3515892240" sldId="2147483658"/>
              <pc:sldLayoutMk cId="2065862895" sldId="2147483673"/>
              <ac:spMk id="9" creationId="{F5FD8FBC-74A3-B3EF-E1F5-5B19A3870338}"/>
            </ac:spMkLst>
          </pc:spChg>
          <pc:spChg chg="add mod">
            <ac:chgData name="RODRIGO JOSÉ ALFARO VERGARA" userId="e3646333-dfc8-4ec8-9c9e-34f671d428bb" providerId="ADAL" clId="{57A9EB6D-73F0-46A7-8079-69C0E0E1E605}" dt="2022-10-07T17:01:48.642" v="501" actId="242"/>
            <ac:spMkLst>
              <pc:docMk/>
              <pc:sldMasterMk cId="3515892240" sldId="2147483658"/>
              <pc:sldLayoutMk cId="2065862895" sldId="2147483673"/>
              <ac:spMk id="10" creationId="{C12CEB25-13F9-3D99-27D2-7294B9F150B3}"/>
            </ac:spMkLst>
          </pc:spChg>
          <pc:spChg chg="add mod">
            <ac:chgData name="RODRIGO JOSÉ ALFARO VERGARA" userId="e3646333-dfc8-4ec8-9c9e-34f671d428bb" providerId="ADAL" clId="{57A9EB6D-73F0-46A7-8079-69C0E0E1E605}" dt="2022-10-07T17:03:47.997" v="572" actId="113"/>
            <ac:spMkLst>
              <pc:docMk/>
              <pc:sldMasterMk cId="3515892240" sldId="2147483658"/>
              <pc:sldLayoutMk cId="2065862895" sldId="2147483673"/>
              <ac:spMk id="11" creationId="{6EC7C729-FF8C-735C-82D2-C625F565AB84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1:01.031" v="929" actId="478"/>
            <ac:spMkLst>
              <pc:docMk/>
              <pc:sldMasterMk cId="3515892240" sldId="2147483658"/>
              <pc:sldLayoutMk cId="2065862895" sldId="2147483673"/>
              <ac:spMk id="12" creationId="{746009B0-299A-25F5-8786-63CC05771C5A}"/>
            </ac:spMkLst>
          </pc:spChg>
          <pc:spChg chg="add del">
            <ac:chgData name="RODRIGO JOSÉ ALFARO VERGARA" userId="e3646333-dfc8-4ec8-9c9e-34f671d428bb" providerId="ADAL" clId="{57A9EB6D-73F0-46A7-8079-69C0E0E1E605}" dt="2022-10-07T18:21:10.931" v="930" actId="11529"/>
            <ac:spMkLst>
              <pc:docMk/>
              <pc:sldMasterMk cId="3515892240" sldId="2147483658"/>
              <pc:sldLayoutMk cId="2065862895" sldId="2147483673"/>
              <ac:spMk id="13" creationId="{4F92EF98-B06D-572B-3653-EDD0DC447A39}"/>
            </ac:spMkLst>
          </pc:spChg>
          <pc:spChg chg="add mod">
            <ac:chgData name="RODRIGO JOSÉ ALFARO VERGARA" userId="e3646333-dfc8-4ec8-9c9e-34f671d428bb" providerId="ADAL" clId="{57A9EB6D-73F0-46A7-8079-69C0E0E1E605}" dt="2022-10-07T18:21:49.642" v="939" actId="108"/>
            <ac:spMkLst>
              <pc:docMk/>
              <pc:sldMasterMk cId="3515892240" sldId="2147483658"/>
              <pc:sldLayoutMk cId="2065862895" sldId="2147483673"/>
              <ac:spMk id="14" creationId="{FA99D12A-5E7B-7E26-BBEB-FFE58FAE004A}"/>
            </ac:spMkLst>
          </pc:spChg>
        </pc:sldLayoutChg>
        <pc:sldLayoutChg chg="new del mod">
          <pc:chgData name="RODRIGO JOSÉ ALFARO VERGARA" userId="e3646333-dfc8-4ec8-9c9e-34f671d428bb" providerId="ADAL" clId="{57A9EB6D-73F0-46A7-8079-69C0E0E1E605}" dt="2022-10-07T16:55:20.032" v="327" actId="11236"/>
          <pc:sldLayoutMkLst>
            <pc:docMk/>
            <pc:sldMasterMk cId="3515892240" sldId="2147483658"/>
            <pc:sldLayoutMk cId="787707089" sldId="2147483700"/>
          </pc:sldLayoutMkLst>
        </pc:sldLayoutChg>
        <pc:sldLayoutChg chg="addSp delSp modSp add mod ord modTransition">
          <pc:chgData name="RODRIGO JOSÉ ALFARO VERGARA" userId="e3646333-dfc8-4ec8-9c9e-34f671d428bb" providerId="ADAL" clId="{57A9EB6D-73F0-46A7-8079-69C0E0E1E605}" dt="2022-10-12T18:53:03.183" v="2336" actId="1036"/>
          <pc:sldLayoutMkLst>
            <pc:docMk/>
            <pc:sldMasterMk cId="3515892240" sldId="2147483658"/>
            <pc:sldLayoutMk cId="2244761445" sldId="2147483700"/>
          </pc:sldLayoutMkLst>
          <pc:spChg chg="del">
            <ac:chgData name="RODRIGO JOSÉ ALFARO VERGARA" userId="e3646333-dfc8-4ec8-9c9e-34f671d428bb" providerId="ADAL" clId="{57A9EB6D-73F0-46A7-8079-69C0E0E1E605}" dt="2022-10-07T18:25:26.231" v="982" actId="478"/>
            <ac:spMkLst>
              <pc:docMk/>
              <pc:sldMasterMk cId="3515892240" sldId="2147483658"/>
              <pc:sldLayoutMk cId="2244761445" sldId="2147483700"/>
              <ac:spMk id="3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23.612" v="1443" actId="478"/>
            <ac:spMkLst>
              <pc:docMk/>
              <pc:sldMasterMk cId="3515892240" sldId="2147483658"/>
              <pc:sldLayoutMk cId="2244761445" sldId="2147483700"/>
              <ac:spMk id="3" creationId="{23FE1EFB-379A-5DE4-07B2-0008E3C5E54B}"/>
            </ac:spMkLst>
          </pc:spChg>
          <pc:spChg chg="add mod">
            <ac:chgData name="RODRIGO JOSÉ ALFARO VERGARA" userId="e3646333-dfc8-4ec8-9c9e-34f671d428bb" providerId="ADAL" clId="{57A9EB6D-73F0-46A7-8079-69C0E0E1E605}" dt="2022-10-12T18:24:09.900" v="2001" actId="255"/>
            <ac:spMkLst>
              <pc:docMk/>
              <pc:sldMasterMk cId="3515892240" sldId="2147483658"/>
              <pc:sldLayoutMk cId="2244761445" sldId="2147483700"/>
              <ac:spMk id="3" creationId="{81D0B75B-6935-C9B9-A9FF-B167F976FBE5}"/>
            </ac:spMkLst>
          </pc:spChg>
          <pc:spChg chg="add del">
            <ac:chgData name="RODRIGO JOSÉ ALFARO VERGARA" userId="e3646333-dfc8-4ec8-9c9e-34f671d428bb" providerId="ADAL" clId="{57A9EB6D-73F0-46A7-8079-69C0E0E1E605}" dt="2022-10-07T18:59:33.214" v="1261" actId="11529"/>
            <ac:spMkLst>
              <pc:docMk/>
              <pc:sldMasterMk cId="3515892240" sldId="2147483658"/>
              <pc:sldLayoutMk cId="2244761445" sldId="2147483700"/>
              <ac:spMk id="3" creationId="{85380010-970B-CAB5-9419-3E14DF2F73D2}"/>
            </ac:spMkLst>
          </pc:spChg>
          <pc:spChg chg="add del">
            <ac:chgData name="RODRIGO JOSÉ ALFARO VERGARA" userId="e3646333-dfc8-4ec8-9c9e-34f671d428bb" providerId="ADAL" clId="{57A9EB6D-73F0-46A7-8079-69C0E0E1E605}" dt="2022-10-12T16:28:43.988" v="1597" actId="11529"/>
            <ac:spMkLst>
              <pc:docMk/>
              <pc:sldMasterMk cId="3515892240" sldId="2147483658"/>
              <pc:sldLayoutMk cId="2244761445" sldId="2147483700"/>
              <ac:spMk id="3" creationId="{8F44B824-36BF-4262-81A4-A978D65EF5BB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8:33:16.503" v="2120" actId="478"/>
            <ac:spMkLst>
              <pc:docMk/>
              <pc:sldMasterMk cId="3515892240" sldId="2147483658"/>
              <pc:sldLayoutMk cId="2244761445" sldId="2147483700"/>
              <ac:spMk id="7" creationId="{F1BB93A2-53DA-D2D3-439C-7B59C5F4513E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8.291" v="2121" actId="478"/>
            <ac:spMkLst>
              <pc:docMk/>
              <pc:sldMasterMk cId="3515892240" sldId="2147483658"/>
              <pc:sldLayoutMk cId="2244761445" sldId="2147483700"/>
              <ac:spMk id="9" creationId="{56B72B40-CA77-B79F-0392-C9A7C47A470C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39:01.321" v="1113" actId="478"/>
            <ac:spMkLst>
              <pc:docMk/>
              <pc:sldMasterMk cId="3515892240" sldId="2147483658"/>
              <pc:sldLayoutMk cId="2244761445" sldId="2147483700"/>
              <ac:spMk id="9" creationId="{918CFEBA-274C-D94C-7648-D8F5A8CB0F96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5.672" v="1409" actId="478"/>
            <ac:spMkLst>
              <pc:docMk/>
              <pc:sldMasterMk cId="3515892240" sldId="2147483658"/>
              <pc:sldLayoutMk cId="2244761445" sldId="2147483700"/>
              <ac:spMk id="9" creationId="{E7218D8F-E389-B397-79BB-48E3C669F735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0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09.671" v="2118" actId="1035"/>
            <ac:spMkLst>
              <pc:docMk/>
              <pc:sldMasterMk cId="3515892240" sldId="2147483658"/>
              <pc:sldLayoutMk cId="2244761445" sldId="2147483700"/>
              <ac:spMk id="10" creationId="{28D2F15D-EE12-822E-DD46-879BC68DC944}"/>
            </ac:spMkLst>
          </pc:spChg>
          <pc:spChg chg="add del">
            <ac:chgData name="RODRIGO JOSÉ ALFARO VERGARA" userId="e3646333-dfc8-4ec8-9c9e-34f671d428bb" providerId="ADAL" clId="{57A9EB6D-73F0-46A7-8079-69C0E0E1E605}" dt="2022-10-12T16:30:09.972" v="1619" actId="11529"/>
            <ac:spMkLst>
              <pc:docMk/>
              <pc:sldMasterMk cId="3515892240" sldId="2147483658"/>
              <pc:sldLayoutMk cId="2244761445" sldId="2147483700"/>
              <ac:spMk id="10" creationId="{4B53CB47-69F2-DBF7-8F9E-B5C1A984C30A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10" creationId="{D812B36E-602F-D5AC-9D9B-6D90D94C73CF}"/>
            </ac:spMkLst>
          </pc:spChg>
          <pc:spChg chg="del">
            <ac:chgData name="RODRIGO JOSÉ ALFARO VERGARA" userId="e3646333-dfc8-4ec8-9c9e-34f671d428bb" providerId="ADAL" clId="{57A9EB6D-73F0-46A7-8079-69C0E0E1E605}" dt="2022-10-07T18:25:22.541" v="981" actId="478"/>
            <ac:spMkLst>
              <pc:docMk/>
              <pc:sldMasterMk cId="3515892240" sldId="2147483658"/>
              <pc:sldLayoutMk cId="2244761445" sldId="2147483700"/>
              <ac:spMk id="11" creationId="{00000000-0000-0000-0000-000000000000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3:15.620" v="2119" actId="478"/>
            <ac:spMkLst>
              <pc:docMk/>
              <pc:sldMasterMk cId="3515892240" sldId="2147483658"/>
              <pc:sldLayoutMk cId="2244761445" sldId="2147483700"/>
              <ac:spMk id="11" creationId="{A06AD3C7-70B5-A5D5-82F8-CEFB4C9CEA1C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35.382" v="1418"/>
            <ac:spMkLst>
              <pc:docMk/>
              <pc:sldMasterMk cId="3515892240" sldId="2147483658"/>
              <pc:sldLayoutMk cId="2244761445" sldId="2147483700"/>
              <ac:spMk id="11" creationId="{C9471D7D-8B26-822F-A7C4-B149EF8D707A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2" creationId="{5B115D7F-0B94-63E2-0D5A-1B56CDC8FD16}"/>
            </ac:spMkLst>
          </pc:spChg>
          <pc:spChg chg="add del">
            <ac:chgData name="RODRIGO JOSÉ ALFARO VERGARA" userId="e3646333-dfc8-4ec8-9c9e-34f671d428bb" providerId="ADAL" clId="{57A9EB6D-73F0-46A7-8079-69C0E0E1E605}" dt="2022-10-12T16:36:25.094" v="1675" actId="11529"/>
            <ac:spMkLst>
              <pc:docMk/>
              <pc:sldMasterMk cId="3515892240" sldId="2147483658"/>
              <pc:sldLayoutMk cId="2244761445" sldId="2147483700"/>
              <ac:spMk id="12" creationId="{9248DB83-B9CF-0CE5-4D59-E6B2562FF1B1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2" creationId="{E533EAE8-BCB3-C7A9-A625-28AC317C6351}"/>
            </ac:spMkLst>
          </pc:spChg>
          <pc:spChg chg="add del mod or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12" creationId="{EB8B130A-E551-6899-0CD5-8828B05357AF}"/>
            </ac:spMkLst>
          </pc:spChg>
          <pc:spChg chg="add mod">
            <ac:chgData name="RODRIGO JOSÉ ALFARO VERGARA" userId="e3646333-dfc8-4ec8-9c9e-34f671d428bb" providerId="ADAL" clId="{57A9EB6D-73F0-46A7-8079-69C0E0E1E605}" dt="2022-10-12T18:53:03.183" v="2336" actId="1036"/>
            <ac:spMkLst>
              <pc:docMk/>
              <pc:sldMasterMk cId="3515892240" sldId="2147483658"/>
              <pc:sldLayoutMk cId="2244761445" sldId="2147483700"/>
              <ac:spMk id="13" creationId="{6271ABB8-6A3B-8251-AF57-58C1DF6DE85C}"/>
            </ac:spMkLst>
          </pc:spChg>
          <pc:spChg chg="add del mod or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13" creationId="{D996950D-7116-328F-19BE-ECF680491D8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7:45.077" v="1446" actId="478"/>
            <ac:spMkLst>
              <pc:docMk/>
              <pc:sldMasterMk cId="3515892240" sldId="2147483658"/>
              <pc:sldLayoutMk cId="2244761445" sldId="2147483700"/>
              <ac:spMk id="14" creationId="{017D1DDC-6DED-4012-8862-2114C337DE1F}"/>
            </ac:spMkLst>
          </pc:spChg>
          <pc:spChg chg="add mod">
            <ac:chgData name="RODRIGO JOSÉ ALFARO VERGARA" userId="e3646333-dfc8-4ec8-9c9e-34f671d428bb" providerId="ADAL" clId="{57A9EB6D-73F0-46A7-8079-69C0E0E1E605}" dt="2022-10-12T18:27:48.371" v="2006" actId="1036"/>
            <ac:spMkLst>
              <pc:docMk/>
              <pc:sldMasterMk cId="3515892240" sldId="2147483658"/>
              <pc:sldLayoutMk cId="2244761445" sldId="2147483700"/>
              <ac:spMk id="14" creationId="{1D3CB2F2-050F-0E75-010B-A5CA31A40A45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1:48.791" v="1015" actId="478"/>
            <ac:spMkLst>
              <pc:docMk/>
              <pc:sldMasterMk cId="3515892240" sldId="2147483658"/>
              <pc:sldLayoutMk cId="2244761445" sldId="2147483700"/>
              <ac:spMk id="14" creationId="{E5FA2F21-AB2E-66A6-1D4E-507821565869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5" creationId="{07244D48-4EBE-3AED-647D-9BEFBBCDA68E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2:41.221" v="1034" actId="478"/>
            <ac:spMkLst>
              <pc:docMk/>
              <pc:sldMasterMk cId="3515892240" sldId="2147483658"/>
              <pc:sldLayoutMk cId="2244761445" sldId="2147483700"/>
              <ac:spMk id="15" creationId="{1E250705-0145-4376-28DE-98ED7B8661AA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29:19.380" v="996" actId="478"/>
            <ac:spMkLst>
              <pc:docMk/>
              <pc:sldMasterMk cId="3515892240" sldId="2147483658"/>
              <pc:sldLayoutMk cId="2244761445" sldId="2147483700"/>
              <ac:spMk id="16" creationId="{207C6A3F-E11E-9E14-6C87-31A54025F0BC}"/>
            </ac:spMkLst>
          </pc:spChg>
          <pc:spChg chg="add mod">
            <ac:chgData name="RODRIGO JOSÉ ALFARO VERGARA" userId="e3646333-dfc8-4ec8-9c9e-34f671d428bb" providerId="ADAL" clId="{57A9EB6D-73F0-46A7-8079-69C0E0E1E605}" dt="2022-10-12T15:48:22.725" v="1469" actId="1038"/>
            <ac:spMkLst>
              <pc:docMk/>
              <pc:sldMasterMk cId="3515892240" sldId="2147483658"/>
              <pc:sldLayoutMk cId="2244761445" sldId="2147483700"/>
              <ac:spMk id="16" creationId="{52DBC740-5F06-47FB-2120-202DB5772375}"/>
            </ac:spMkLst>
          </pc:spChg>
          <pc:spChg chg="add del">
            <ac:chgData name="RODRIGO JOSÉ ALFARO VERGARA" userId="e3646333-dfc8-4ec8-9c9e-34f671d428bb" providerId="ADAL" clId="{57A9EB6D-73F0-46A7-8079-69C0E0E1E605}" dt="2022-10-07T18:30:06.741" v="997" actId="11529"/>
            <ac:spMkLst>
              <pc:docMk/>
              <pc:sldMasterMk cId="3515892240" sldId="2147483658"/>
              <pc:sldLayoutMk cId="2244761445" sldId="2147483700"/>
              <ac:spMk id="17" creationId="{2892B770-C731-F763-C551-CDEA948FB3CC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17" creationId="{4EEC1720-3729-15EA-0C07-0A494E0119B0}"/>
            </ac:spMkLst>
          </pc:spChg>
          <pc:spChg chg="add del">
            <ac:chgData name="RODRIGO JOSÉ ALFARO VERGARA" userId="e3646333-dfc8-4ec8-9c9e-34f671d428bb" providerId="ADAL" clId="{57A9EB6D-73F0-46A7-8079-69C0E0E1E605}" dt="2022-10-12T16:38:02.322" v="1692" actId="11529"/>
            <ac:spMkLst>
              <pc:docMk/>
              <pc:sldMasterMk cId="3515892240" sldId="2147483658"/>
              <pc:sldLayoutMk cId="2244761445" sldId="2147483700"/>
              <ac:spMk id="17" creationId="{BA89BDD5-E54C-AC2A-D1A7-A4BED659FA49}"/>
            </ac:spMkLst>
          </pc:spChg>
          <pc:spChg chg="add del">
            <ac:chgData name="RODRIGO JOSÉ ALFARO VERGARA" userId="e3646333-dfc8-4ec8-9c9e-34f671d428bb" providerId="ADAL" clId="{57A9EB6D-73F0-46A7-8079-69C0E0E1E605}" dt="2022-10-12T15:49:30.027" v="1470" actId="11529"/>
            <ac:spMkLst>
              <pc:docMk/>
              <pc:sldMasterMk cId="3515892240" sldId="2147483658"/>
              <pc:sldLayoutMk cId="2244761445" sldId="2147483700"/>
              <ac:spMk id="17" creationId="{BC3A4544-5525-62FC-5B89-1961C8E41634}"/>
            </ac:spMkLst>
          </pc:spChg>
          <pc:spChg chg="add mod">
            <ac:chgData name="RODRIGO JOSÉ ALFARO VERGARA" userId="e3646333-dfc8-4ec8-9c9e-34f671d428bb" providerId="ADAL" clId="{57A9EB6D-73F0-46A7-8079-69C0E0E1E605}" dt="2022-10-12T16:28:32.914" v="1595" actId="1036"/>
            <ac:spMkLst>
              <pc:docMk/>
              <pc:sldMasterMk cId="3515892240" sldId="2147483658"/>
              <pc:sldLayoutMk cId="2244761445" sldId="2147483700"/>
              <ac:spMk id="18" creationId="{FD72E8AB-09BA-9E23-B572-D3A26DAFBD8A}"/>
            </ac:spMkLst>
          </pc:spChg>
          <pc:spChg chg="add del">
            <ac:chgData name="RODRIGO JOSÉ ALFARO VERGARA" userId="e3646333-dfc8-4ec8-9c9e-34f671d428bb" providerId="ADAL" clId="{57A9EB6D-73F0-46A7-8079-69C0E0E1E605}" dt="2022-10-07T18:31:58.420" v="1016" actId="11529"/>
            <ac:spMkLst>
              <pc:docMk/>
              <pc:sldMasterMk cId="3515892240" sldId="2147483658"/>
              <pc:sldLayoutMk cId="2244761445" sldId="2147483700"/>
              <ac:spMk id="19" creationId="{AB30E315-23DB-1897-38E5-6B3F58E1D8D4}"/>
            </ac:spMkLst>
          </pc:spChg>
          <pc:spChg chg="add del mod">
            <ac:chgData name="RODRIGO JOSÉ ALFARO VERGARA" userId="e3646333-dfc8-4ec8-9c9e-34f671d428bb" providerId="ADAL" clId="{57A9EB6D-73F0-46A7-8079-69C0E0E1E605}" dt="2022-10-12T16:28:38.730" v="1596" actId="478"/>
            <ac:spMkLst>
              <pc:docMk/>
              <pc:sldMasterMk cId="3515892240" sldId="2147483658"/>
              <pc:sldLayoutMk cId="2244761445" sldId="2147483700"/>
              <ac:spMk id="19" creationId="{AEE5317C-2380-9326-587E-CA3B97B4A4A7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19" creationId="{CADBAAF1-0A74-F542-6C67-D444F4CE1A4B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09.551" v="1326" actId="478"/>
            <ac:spMkLst>
              <pc:docMk/>
              <pc:sldMasterMk cId="3515892240" sldId="2147483658"/>
              <pc:sldLayoutMk cId="2244761445" sldId="2147483700"/>
              <ac:spMk id="20" creationId="{634B100A-AF29-529C-506C-F90BD947AC76}"/>
            </ac:spMkLst>
          </pc:spChg>
          <pc:spChg chg="add mod">
            <ac:chgData name="RODRIGO JOSÉ ALFARO VERGARA" userId="e3646333-dfc8-4ec8-9c9e-34f671d428bb" providerId="ADAL" clId="{57A9EB6D-73F0-46A7-8079-69C0E0E1E605}" dt="2022-10-12T18:28:27.661" v="2029" actId="1036"/>
            <ac:spMkLst>
              <pc:docMk/>
              <pc:sldMasterMk cId="3515892240" sldId="2147483658"/>
              <pc:sldLayoutMk cId="2244761445" sldId="2147483700"/>
              <ac:spMk id="20" creationId="{CECEC7BF-A869-3F58-71A8-E7068EB74569}"/>
            </ac:spMkLst>
          </pc:spChg>
          <pc:spChg chg="add del">
            <ac:chgData name="RODRIGO JOSÉ ALFARO VERGARA" userId="e3646333-dfc8-4ec8-9c9e-34f671d428bb" providerId="ADAL" clId="{57A9EB6D-73F0-46A7-8079-69C0E0E1E605}" dt="2022-10-07T18:34:16.341" v="1042" actId="11529"/>
            <ac:spMkLst>
              <pc:docMk/>
              <pc:sldMasterMk cId="3515892240" sldId="2147483658"/>
              <pc:sldLayoutMk cId="2244761445" sldId="2147483700"/>
              <ac:spMk id="21" creationId="{27BACFBA-6CFD-0D5E-19CB-80C6AFF66310}"/>
            </ac:spMkLst>
          </pc:spChg>
          <pc:spChg chg="add mod">
            <ac:chgData name="RODRIGO JOSÉ ALFARO VERGARA" userId="e3646333-dfc8-4ec8-9c9e-34f671d428bb" providerId="ADAL" clId="{57A9EB6D-73F0-46A7-8079-69C0E0E1E605}" dt="2022-10-12T18:33:43.550" v="2125" actId="1076"/>
            <ac:spMkLst>
              <pc:docMk/>
              <pc:sldMasterMk cId="3515892240" sldId="2147483658"/>
              <pc:sldLayoutMk cId="2244761445" sldId="2147483700"/>
              <ac:spMk id="21" creationId="{CBF04A5D-F5D2-7AB1-69FC-A741B06B30D0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39:00.161" v="1112" actId="478"/>
            <ac:spMkLst>
              <pc:docMk/>
              <pc:sldMasterMk cId="3515892240" sldId="2147483658"/>
              <pc:sldLayoutMk cId="2244761445" sldId="2147483700"/>
              <ac:spMk id="22" creationId="{7BCB20AF-749F-D7DC-222A-5B973DC05C62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12.401" v="1327" actId="478"/>
            <ac:spMkLst>
              <pc:docMk/>
              <pc:sldMasterMk cId="3515892240" sldId="2147483658"/>
              <pc:sldLayoutMk cId="2244761445" sldId="2147483700"/>
              <ac:spMk id="23" creationId="{6A25BC6E-C515-45B3-5BA2-3B51346A182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40:32.030" v="1128" actId="478"/>
            <ac:spMkLst>
              <pc:docMk/>
              <pc:sldMasterMk cId="3515892240" sldId="2147483658"/>
              <pc:sldLayoutMk cId="2244761445" sldId="2147483700"/>
              <ac:spMk id="24" creationId="{39321BB1-E7B7-9F87-AC45-FA4C8411998D}"/>
            </ac:spMkLst>
          </pc:spChg>
          <pc:spChg chg="add mod">
            <ac:chgData name="RODRIGO JOSÉ ALFARO VERGARA" userId="e3646333-dfc8-4ec8-9c9e-34f671d428bb" providerId="ADAL" clId="{57A9EB6D-73F0-46A7-8079-69C0E0E1E605}" dt="2022-10-12T16:37:44.441" v="1690" actId="1076"/>
            <ac:spMkLst>
              <pc:docMk/>
              <pc:sldMasterMk cId="3515892240" sldId="2147483658"/>
              <pc:sldLayoutMk cId="2244761445" sldId="2147483700"/>
              <ac:spMk id="25" creationId="{AB894339-931F-A801-1249-275799E43C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6:17.761" v="1410" actId="478"/>
            <ac:spMkLst>
              <pc:docMk/>
              <pc:sldMasterMk cId="3515892240" sldId="2147483658"/>
              <pc:sldLayoutMk cId="2244761445" sldId="2147483700"/>
              <ac:spMk id="26" creationId="{DB5E9970-7705-B903-93AB-DA2D4576D155}"/>
            </ac:spMkLst>
          </pc:spChg>
          <pc:spChg chg="add del">
            <ac:chgData name="RODRIGO JOSÉ ALFARO VERGARA" userId="e3646333-dfc8-4ec8-9c9e-34f671d428bb" providerId="ADAL" clId="{57A9EB6D-73F0-46A7-8079-69C0E0E1E605}" dt="2022-10-07T18:39:24.229" v="1116" actId="11529"/>
            <ac:spMkLst>
              <pc:docMk/>
              <pc:sldMasterMk cId="3515892240" sldId="2147483658"/>
              <pc:sldLayoutMk cId="2244761445" sldId="2147483700"/>
              <ac:spMk id="27" creationId="{1849334D-E1C9-61AB-7F25-ABFC78C274C6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5.376" v="1260" actId="478"/>
            <ac:spMkLst>
              <pc:docMk/>
              <pc:sldMasterMk cId="3515892240" sldId="2147483658"/>
              <pc:sldLayoutMk cId="2244761445" sldId="2147483700"/>
              <ac:spMk id="28" creationId="{EA96DA4E-A4F0-46A5-6468-9126427064BE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7.063" v="1332" actId="478"/>
            <ac:spMkLst>
              <pc:docMk/>
              <pc:sldMasterMk cId="3515892240" sldId="2147483658"/>
              <pc:sldLayoutMk cId="2244761445" sldId="2147483700"/>
              <ac:spMk id="29" creationId="{21F94CA1-9959-6C0A-B1F1-12AA68713A98}"/>
            </ac:spMkLst>
          </pc:spChg>
          <pc:spChg chg="add del mod">
            <ac:chgData name="RODRIGO JOSÉ ALFARO VERGARA" userId="e3646333-dfc8-4ec8-9c9e-34f671d428bb" providerId="ADAL" clId="{57A9EB6D-73F0-46A7-8079-69C0E0E1E605}" dt="2022-10-12T15:43:39.351" v="1333" actId="478"/>
            <ac:spMkLst>
              <pc:docMk/>
              <pc:sldMasterMk cId="3515892240" sldId="2147483658"/>
              <pc:sldLayoutMk cId="2244761445" sldId="2147483700"/>
              <ac:spMk id="30" creationId="{EEF9B33D-BD42-F8C2-0942-A56BEAB96617}"/>
            </ac:spMkLst>
          </pc:spChg>
          <pc:spChg chg="add del mod">
            <ac:chgData name="RODRIGO JOSÉ ALFARO VERGARA" userId="e3646333-dfc8-4ec8-9c9e-34f671d428bb" providerId="ADAL" clId="{57A9EB6D-73F0-46A7-8079-69C0E0E1E605}" dt="2022-10-07T18:59:22.650" v="1259" actId="478"/>
            <ac:spMkLst>
              <pc:docMk/>
              <pc:sldMasterMk cId="3515892240" sldId="2147483658"/>
              <pc:sldLayoutMk cId="2244761445" sldId="2147483700"/>
              <ac:spMk id="31" creationId="{7B156D83-3210-ABBE-EA8A-23E6D937D1A5}"/>
            </ac:spMkLst>
          </pc:spChg>
          <pc:spChg chg="mod">
            <ac:chgData name="RODRIGO JOSÉ ALFARO VERGARA" userId="e3646333-dfc8-4ec8-9c9e-34f671d428bb" providerId="ADAL" clId="{57A9EB6D-73F0-46A7-8079-69C0E0E1E605}" dt="2022-10-12T15:45:38.687" v="1377" actId="1035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addSp delSp modSp add del mod modTransition">
          <pc:chgData name="RODRIGO JOSÉ ALFARO VERGARA" userId="e3646333-dfc8-4ec8-9c9e-34f671d428bb" providerId="ADAL" clId="{57A9EB6D-73F0-46A7-8079-69C0E0E1E605}" dt="2022-10-12T18:40:00.562" v="2223" actId="2696"/>
          <pc:sldLayoutMkLst>
            <pc:docMk/>
            <pc:sldMasterMk cId="3515892240" sldId="2147483658"/>
            <pc:sldLayoutMk cId="496587492" sldId="2147483701"/>
          </pc:sldLayoutMkLst>
          <pc:spChg chg="del">
            <ac:chgData name="RODRIGO JOSÉ ALFARO VERGARA" userId="e3646333-dfc8-4ec8-9c9e-34f671d428bb" providerId="ADAL" clId="{57A9EB6D-73F0-46A7-8079-69C0E0E1E605}" dt="2022-10-07T18:25:57.188" v="986" actId="478"/>
            <ac:spMkLst>
              <pc:docMk/>
              <pc:sldMasterMk cId="3515892240" sldId="2147483658"/>
              <pc:sldLayoutMk cId="496587492" sldId="2147483701"/>
              <ac:spMk id="3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7" creationId="{E8D3FFDE-38E4-F87E-72AC-01736D142923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9" creationId="{9C527967-2A07-15AE-20FE-317C7EA52D1F}"/>
            </ac:spMkLst>
          </pc:spChg>
          <pc:spChg chg="del">
            <ac:chgData name="RODRIGO JOSÉ ALFARO VERGARA" userId="e3646333-dfc8-4ec8-9c9e-34f671d428bb" providerId="ADAL" clId="{57A9EB6D-73F0-46A7-8079-69C0E0E1E605}" dt="2022-10-07T18:25:55.235" v="984" actId="478"/>
            <ac:spMkLst>
              <pc:docMk/>
              <pc:sldMasterMk cId="3515892240" sldId="2147483658"/>
              <pc:sldLayoutMk cId="496587492" sldId="2147483701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57A9EB6D-73F0-46A7-8079-69C0E0E1E605}" dt="2022-10-07T18:25:56.094" v="985" actId="478"/>
            <ac:spMkLst>
              <pc:docMk/>
              <pc:sldMasterMk cId="3515892240" sldId="2147483658"/>
              <pc:sldLayoutMk cId="496587492" sldId="2147483701"/>
              <ac:spMk id="11" creationId="{00000000-0000-0000-0000-00000000000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2" creationId="{D1A17D5E-F658-44DE-D44F-B768E3CC1560}"/>
            </ac:spMkLst>
          </pc:spChg>
          <pc:spChg chg="add mod">
            <ac:chgData name="RODRIGO JOSÉ ALFARO VERGARA" userId="e3646333-dfc8-4ec8-9c9e-34f671d428bb" providerId="ADAL" clId="{57A9EB6D-73F0-46A7-8079-69C0E0E1E605}" dt="2022-10-07T18:26:09.686" v="987"/>
            <ac:spMkLst>
              <pc:docMk/>
              <pc:sldMasterMk cId="3515892240" sldId="2147483658"/>
              <pc:sldLayoutMk cId="496587492" sldId="2147483701"/>
              <ac:spMk id="13" creationId="{C9D3B57A-3F42-D70D-ADA0-945D6E4482A9}"/>
            </ac:spMkLst>
          </pc:spChg>
          <pc:spChg chg="add mod">
            <ac:chgData name="RODRIGO JOSÉ ALFARO VERGARA" userId="e3646333-dfc8-4ec8-9c9e-34f671d428bb" providerId="ADAL" clId="{57A9EB6D-73F0-46A7-8079-69C0E0E1E605}" dt="2022-10-07T18:31:00.540" v="1006"/>
            <ac:spMkLst>
              <pc:docMk/>
              <pc:sldMasterMk cId="3515892240" sldId="2147483658"/>
              <pc:sldLayoutMk cId="496587492" sldId="2147483701"/>
              <ac:spMk id="14" creationId="{B2998E7A-21EE-566E-07DA-97CC81A2A9FE}"/>
            </ac:spMkLst>
          </pc:spChg>
          <pc:spChg chg="del">
            <ac:chgData name="RODRIGO JOSÉ ALFARO VERGARA" userId="e3646333-dfc8-4ec8-9c9e-34f671d428bb" providerId="ADAL" clId="{57A9EB6D-73F0-46A7-8079-69C0E0E1E605}" dt="2022-10-07T18:31:00.376" v="1005" actId="478"/>
            <ac:spMkLst>
              <pc:docMk/>
              <pc:sldMasterMk cId="3515892240" sldId="2147483658"/>
              <pc:sldLayoutMk cId="496587492" sldId="2147483701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57A9EB6D-73F0-46A7-8079-69C0E0E1E605}" dt="2022-10-12T18:53:07.135" v="2338" actId="1036"/>
          <pc:sldLayoutMkLst>
            <pc:docMk/>
            <pc:sldMasterMk cId="3515892240" sldId="2147483658"/>
            <pc:sldLayoutMk cId="1503355207" sldId="2147483702"/>
          </pc:sldLayoutMkLst>
          <pc:spChg chg="add del mod">
            <ac:chgData name="RODRIGO JOSÉ ALFARO VERGARA" userId="e3646333-dfc8-4ec8-9c9e-34f671d428bb" providerId="ADAL" clId="{57A9EB6D-73F0-46A7-8079-69C0E0E1E605}" dt="2022-10-12T18:39:53.231" v="2222" actId="478"/>
            <ac:spMkLst>
              <pc:docMk/>
              <pc:sldMasterMk cId="3515892240" sldId="2147483658"/>
              <pc:sldLayoutMk cId="1503355207" sldId="2147483702"/>
              <ac:spMk id="7" creationId="{2661FBC7-D69F-2D22-32AD-39AF3FBA4CB2}"/>
            </ac:spMkLst>
          </pc:spChg>
          <pc:spChg chg="add del mod">
            <ac:chgData name="RODRIGO JOSÉ ALFARO VERGARA" userId="e3646333-dfc8-4ec8-9c9e-34f671d428bb" providerId="ADAL" clId="{57A9EB6D-73F0-46A7-8079-69C0E0E1E605}" dt="2022-10-12T18:39:38.552" v="2220" actId="478"/>
            <ac:spMkLst>
              <pc:docMk/>
              <pc:sldMasterMk cId="3515892240" sldId="2147483658"/>
              <pc:sldLayoutMk cId="1503355207" sldId="2147483702"/>
              <ac:spMk id="9" creationId="{CDE4967D-2311-A07C-B5EF-5EF6F46AD9D0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57A9EB6D-73F0-46A7-8079-69C0E0E1E605}" dt="2022-10-12T18:53:07.135" v="2338" actId="1036"/>
            <ac:spMkLst>
              <pc:docMk/>
              <pc:sldMasterMk cId="3515892240" sldId="2147483658"/>
              <pc:sldLayoutMk cId="1503355207" sldId="2147483702"/>
              <ac:spMk id="13" creationId="{6271ABB8-6A3B-8251-AF57-58C1DF6DE85C}"/>
            </ac:spMkLst>
          </pc:spChg>
          <pc:spChg chg="mod">
            <ac:chgData name="RODRIGO JOSÉ ALFARO VERGARA" userId="e3646333-dfc8-4ec8-9c9e-34f671d428bb" providerId="ADAL" clId="{57A9EB6D-73F0-46A7-8079-69C0E0E1E605}" dt="2022-10-12T18:39:36.300" v="2219" actId="207"/>
            <ac:spMkLst>
              <pc:docMk/>
              <pc:sldMasterMk cId="3515892240" sldId="2147483658"/>
              <pc:sldLayoutMk cId="1503355207" sldId="2147483702"/>
              <ac:spMk id="15" creationId="{07244D48-4EBE-3AED-647D-9BEFBBCDA68E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57A9EB6D-73F0-46A7-8079-69C0E0E1E605}" dt="2022-10-12T18:39:49.480" v="2221" actId="207"/>
            <ac:spMkLst>
              <pc:docMk/>
              <pc:sldMasterMk cId="3515892240" sldId="2147483658"/>
              <pc:sldLayoutMk cId="1503355207" sldId="2147483702"/>
              <ac:spMk id="25" creationId="{AB894339-931F-A801-1249-275799E43CBE}"/>
            </ac:spMkLst>
          </pc:spChg>
        </pc:sldLayoutChg>
      </pc:sldMasterChg>
      <pc:sldMasterChg chg="new del mod addSldLayout delSldLayout">
        <pc:chgData name="RODRIGO JOSÉ ALFARO VERGARA" userId="e3646333-dfc8-4ec8-9c9e-34f671d428bb" providerId="ADAL" clId="{57A9EB6D-73F0-46A7-8079-69C0E0E1E605}" dt="2022-10-07T18:23:46.774" v="971" actId="6938"/>
        <pc:sldMasterMkLst>
          <pc:docMk/>
          <pc:sldMasterMk cId="79735604" sldId="2147483700"/>
        </pc:sldMasterMkLst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2929752" sldId="2147483701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200635405" sldId="2147483702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46190343" sldId="2147483703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04387395" sldId="2147483704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647867850" sldId="2147483705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591604279" sldId="2147483706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170663940" sldId="2147483707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2933537034" sldId="2147483708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4196295348" sldId="2147483709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3958676580" sldId="2147483710"/>
          </pc:sldLayoutMkLst>
        </pc:sldLayoutChg>
        <pc:sldLayoutChg chg="new del replId">
          <pc:chgData name="RODRIGO JOSÉ ALFARO VERGARA" userId="e3646333-dfc8-4ec8-9c9e-34f671d428bb" providerId="ADAL" clId="{57A9EB6D-73F0-46A7-8079-69C0E0E1E605}" dt="2022-10-07T18:23:46.774" v="971" actId="6938"/>
          <pc:sldLayoutMkLst>
            <pc:docMk/>
            <pc:sldMasterMk cId="79735604" sldId="2147483700"/>
            <pc:sldLayoutMk cId="1149446497" sldId="2147483711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51.861" v="972"/>
        <pc:sldMasterMkLst>
          <pc:docMk/>
          <pc:sldMasterMk cId="96750090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675839015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335904987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051545819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697180858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926075503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05904933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076357627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601962236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733896283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418141282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597036922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530512426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1910051070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114353157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2850366939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3917801134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51.861" v="972"/>
          <pc:sldLayoutMkLst>
            <pc:docMk/>
            <pc:sldMasterMk cId="967500901" sldId="2147483700"/>
            <pc:sldLayoutMk cId="4021183551" sldId="2147483719"/>
          </pc:sldLayoutMkLst>
        </pc:sldLayoutChg>
      </pc:sldMasterChg>
      <pc:sldMasterChg chg="modSldLayout">
        <pc:chgData name="RODRIGO JOSÉ ALFARO VERGARA" userId="e3646333-dfc8-4ec8-9c9e-34f671d428bb" providerId="ADAL" clId="{57A9EB6D-73F0-46A7-8079-69C0E0E1E605}" dt="2022-10-07T18:23:37.605" v="969"/>
        <pc:sldMasterMkLst>
          <pc:docMk/>
          <pc:sldMasterMk cId="2753671421" sldId="2147483700"/>
        </pc:sldMasterMkLst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72035523" sldId="214748370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974964293" sldId="214748370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891666974" sldId="214748370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59592556" sldId="214748370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625625550" sldId="214748370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278048307" sldId="214748370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776742464" sldId="2147483709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05438280" sldId="2147483710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4143449869" sldId="2147483711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1469953161" sldId="2147483712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3877285759" sldId="2147483713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560794584" sldId="2147483714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22944322" sldId="2147483715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68820493" sldId="2147483716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339934826" sldId="2147483717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2441889831" sldId="2147483718"/>
          </pc:sldLayoutMkLst>
        </pc:sldLayoutChg>
        <pc:sldLayoutChg chg="setBg">
          <pc:chgData name="RODRIGO JOSÉ ALFARO VERGARA" userId="e3646333-dfc8-4ec8-9c9e-34f671d428bb" providerId="ADAL" clId="{57A9EB6D-73F0-46A7-8079-69C0E0E1E605}" dt="2022-10-07T18:23:37.605" v="969"/>
          <pc:sldLayoutMkLst>
            <pc:docMk/>
            <pc:sldMasterMk cId="2753671421" sldId="2147483700"/>
            <pc:sldLayoutMk cId="690831602" sldId="2147483719"/>
          </pc:sldLayoutMkLst>
        </pc:sldLayoutChg>
      </pc:sldMasterChg>
    </pc:docChg>
  </pc:docChgLst>
  <pc:docChgLst>
    <pc:chgData name="RODRIGO JOSÉ ALFARO VERGARA" userId="e3646333-dfc8-4ec8-9c9e-34f671d428bb" providerId="ADAL" clId="{F946629A-DEAF-4C73-944F-EE1C9181E952}"/>
    <pc:docChg chg="undo redo custSel addSld delSld modSld sldOrd modMainMaster">
      <pc:chgData name="RODRIGO JOSÉ ALFARO VERGARA" userId="e3646333-dfc8-4ec8-9c9e-34f671d428bb" providerId="ADAL" clId="{F946629A-DEAF-4C73-944F-EE1C9181E952}" dt="2022-10-28T23:23:40.132" v="4017" actId="14100"/>
      <pc:docMkLst>
        <pc:docMk/>
      </pc:docMkLst>
      <pc:sldChg chg="addSp delSp modSp mod">
        <pc:chgData name="RODRIGO JOSÉ ALFARO VERGARA" userId="e3646333-dfc8-4ec8-9c9e-34f671d428bb" providerId="ADAL" clId="{F946629A-DEAF-4C73-944F-EE1C9181E952}" dt="2022-10-27T16:21:17.110" v="1947" actId="1076"/>
        <pc:sldMkLst>
          <pc:docMk/>
          <pc:sldMk cId="289860937" sldId="352"/>
        </pc:sldMkLst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2" creationId="{2DD54756-A790-C845-A85F-35391529E591}"/>
          </ac:spMkLst>
        </pc:spChg>
        <pc:spChg chg="del mod">
          <ac:chgData name="RODRIGO JOSÉ ALFARO VERGARA" userId="e3646333-dfc8-4ec8-9c9e-34f671d428bb" providerId="ADAL" clId="{F946629A-DEAF-4C73-944F-EE1C9181E952}" dt="2022-10-27T16:21:14.324" v="1945" actId="478"/>
          <ac:spMkLst>
            <pc:docMk/>
            <pc:sldMk cId="289860937" sldId="352"/>
            <ac:spMk id="4" creationId="{C7EC6698-132B-1143-A2A9-00A97D9572D8}"/>
          </ac:spMkLst>
        </pc:spChg>
        <pc:spChg chg="add del mod">
          <ac:chgData name="RODRIGO JOSÉ ALFARO VERGARA" userId="e3646333-dfc8-4ec8-9c9e-34f671d428bb" providerId="ADAL" clId="{F946629A-DEAF-4C73-944F-EE1C9181E952}" dt="2022-10-27T16:07:19.195" v="1765" actId="21"/>
          <ac:spMkLst>
            <pc:docMk/>
            <pc:sldMk cId="289860937" sldId="352"/>
            <ac:spMk id="5" creationId="{339D41E6-CA4A-8200-563D-A8328D88048A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F946629A-DEAF-4C73-944F-EE1C9181E952}" dt="2022-10-27T16:14:36.092" v="1915" actId="12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F946629A-DEAF-4C73-944F-EE1C9181E952}" dt="2022-10-27T16:14:44.436" v="1924" actId="20577"/>
          <ac:spMkLst>
            <pc:docMk/>
            <pc:sldMk cId="289860937" sldId="352"/>
            <ac:spMk id="12" creationId="{B115086E-2AC3-4F4D-8F85-104CFA64FECF}"/>
          </ac:spMkLst>
        </pc:spChg>
        <pc:spChg chg="add mod">
          <ac:chgData name="RODRIGO JOSÉ ALFARO VERGARA" userId="e3646333-dfc8-4ec8-9c9e-34f671d428bb" providerId="ADAL" clId="{F946629A-DEAF-4C73-944F-EE1C9181E952}" dt="2022-10-27T16:21:17.110" v="1947" actId="1076"/>
          <ac:spMkLst>
            <pc:docMk/>
            <pc:sldMk cId="289860937" sldId="352"/>
            <ac:spMk id="18" creationId="{CA8CACAF-6E1C-9465-167E-569F538AC9AA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2" creationId="{EBBB35B3-8F9F-1CEA-1E44-AD72A29C92B8}"/>
          </ac:spMkLst>
        </pc:spChg>
        <pc:spChg chg="mod">
          <ac:chgData name="RODRIGO JOSÉ ALFARO VERGARA" userId="e3646333-dfc8-4ec8-9c9e-34f671d428bb" providerId="ADAL" clId="{F946629A-DEAF-4C73-944F-EE1C9181E952}" dt="2022-10-27T16:13:07.242" v="1904" actId="1036"/>
          <ac:spMkLst>
            <pc:docMk/>
            <pc:sldMk cId="289860937" sldId="352"/>
            <ac:spMk id="24" creationId="{701B6E45-A922-9389-8737-91C02B0E957D}"/>
          </ac:spMkLst>
        </pc:sp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7" creationId="{7D08698B-77BD-7440-789F-FE9EAB921331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9" creationId="{F4E8C4B1-2BE4-D902-E67E-7326CBEF62EF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1" creationId="{5112315E-C698-9AE7-F7B7-8F2F0F9BC14C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3" creationId="{B7D6541E-EC08-08E7-4F54-293213812C3A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4" creationId="{E7FCF142-3998-EA1B-4478-BBCED229287E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5" creationId="{D5BB7055-CB4E-6C96-A342-FBD9CF747149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6" creationId="{7C1EDE46-D42B-125C-2324-CA8490B5A6B4}"/>
          </ac:cxnSpMkLst>
        </pc:cxnChg>
        <pc:cxnChg chg="add mod">
          <ac:chgData name="RODRIGO JOSÉ ALFARO VERGARA" userId="e3646333-dfc8-4ec8-9c9e-34f671d428bb" providerId="ADAL" clId="{F946629A-DEAF-4C73-944F-EE1C9181E952}" dt="2022-10-27T16:13:07.242" v="1904" actId="1036"/>
          <ac:cxnSpMkLst>
            <pc:docMk/>
            <pc:sldMk cId="289860937" sldId="352"/>
            <ac:cxnSpMk id="17" creationId="{E6C249F2-FB7F-67EF-14C6-709F77946597}"/>
          </ac:cxnSpMkLst>
        </pc:cxnChg>
      </pc:sldChg>
      <pc:sldChg chg="addSp modSp mod">
        <pc:chgData name="RODRIGO JOSÉ ALFARO VERGARA" userId="e3646333-dfc8-4ec8-9c9e-34f671d428bb" providerId="ADAL" clId="{F946629A-DEAF-4C73-944F-EE1C9181E952}" dt="2022-10-28T12:47:02.728" v="3044" actId="208"/>
        <pc:sldMkLst>
          <pc:docMk/>
          <pc:sldMk cId="2509101887" sldId="357"/>
        </pc:sldMkLst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3" creationId="{A52FB1E5-F4B8-A950-6100-E9A227138C85}"/>
          </ac:cxnSpMkLst>
        </pc:cxnChg>
        <pc:cxnChg chg="add mod">
          <ac:chgData name="RODRIGO JOSÉ ALFARO VERGARA" userId="e3646333-dfc8-4ec8-9c9e-34f671d428bb" providerId="ADAL" clId="{F946629A-DEAF-4C73-944F-EE1C9181E952}" dt="2022-10-28T12:46:38.983" v="3042"/>
          <ac:cxnSpMkLst>
            <pc:docMk/>
            <pc:sldMk cId="2509101887" sldId="357"/>
            <ac:cxnSpMk id="5" creationId="{119C2CC0-4D38-1768-E528-81D70A733BB5}"/>
          </ac:cxnSpMkLst>
        </pc:cxnChg>
        <pc:cxnChg chg="add mod">
          <ac:chgData name="RODRIGO JOSÉ ALFARO VERGARA" userId="e3646333-dfc8-4ec8-9c9e-34f671d428bb" providerId="ADAL" clId="{F946629A-DEAF-4C73-944F-EE1C9181E952}" dt="2022-10-28T12:47:02.728" v="3044" actId="208"/>
          <ac:cxnSpMkLst>
            <pc:docMk/>
            <pc:sldMk cId="2509101887" sldId="357"/>
            <ac:cxnSpMk id="9" creationId="{2E415012-6318-5B9C-F23A-7CB755B179DC}"/>
          </ac:cxnSpMkLst>
        </pc:cxnChg>
        <pc:cxnChg chg="add mod">
          <ac:chgData name="RODRIGO JOSÉ ALFARO VERGARA" userId="e3646333-dfc8-4ec8-9c9e-34f671d428bb" providerId="ADAL" clId="{F946629A-DEAF-4C73-944F-EE1C9181E952}" dt="2022-10-28T12:46:55.047" v="3043" actId="208"/>
          <ac:cxnSpMkLst>
            <pc:docMk/>
            <pc:sldMk cId="2509101887" sldId="357"/>
            <ac:cxnSpMk id="11" creationId="{3D69CD4F-330B-3A71-7F14-720B7D9892EC}"/>
          </ac:cxnSpMkLst>
        </pc:cxnChg>
      </pc:sldChg>
      <pc:sldChg chg="addSp delSp modSp del">
        <pc:chgData name="RODRIGO JOSÉ ALFARO VERGARA" userId="e3646333-dfc8-4ec8-9c9e-34f671d428bb" providerId="ADAL" clId="{F946629A-DEAF-4C73-944F-EE1C9181E952}" dt="2022-10-27T15:58:49.867" v="1738" actId="47"/>
        <pc:sldMkLst>
          <pc:docMk/>
          <pc:sldMk cId="2835724134" sldId="394"/>
        </pc:sldMkLst>
        <pc:picChg chg="add del mod">
          <ac:chgData name="RODRIGO JOSÉ ALFARO VERGARA" userId="e3646333-dfc8-4ec8-9c9e-34f671d428bb" providerId="ADAL" clId="{F946629A-DEAF-4C73-944F-EE1C9181E952}" dt="2022-10-27T15:52:19.749" v="1699" actId="21"/>
          <ac:picMkLst>
            <pc:docMk/>
            <pc:sldMk cId="2835724134" sldId="394"/>
            <ac:picMk id="2" creationId="{10661383-0492-CF83-87FD-0578E032D3A2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7" creationId="{5045E120-E372-2410-02F7-139A90F0EDF4}"/>
          </ac:picMkLst>
        </pc:picChg>
        <pc:picChg chg="del">
          <ac:chgData name="RODRIGO JOSÉ ALFARO VERGARA" userId="e3646333-dfc8-4ec8-9c9e-34f671d428bb" providerId="ADAL" clId="{F946629A-DEAF-4C73-944F-EE1C9181E952}" dt="2022-10-27T15:52:21.674" v="1700" actId="478"/>
          <ac:picMkLst>
            <pc:docMk/>
            <pc:sldMk cId="2835724134" sldId="394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7T15:52:21.862" v="1701"/>
          <ac:picMkLst>
            <pc:docMk/>
            <pc:sldMk cId="2835724134" sldId="394"/>
            <ac:picMk id="10" creationId="{F62D6D9A-DE70-719A-4C6F-34C16646F162}"/>
          </ac:picMkLst>
        </pc:picChg>
      </pc:sldChg>
      <pc:sldChg chg="mod">
        <pc:chgData name="RODRIGO JOSÉ ALFARO VERGARA" userId="e3646333-dfc8-4ec8-9c9e-34f671d428bb" providerId="ADAL" clId="{F946629A-DEAF-4C73-944F-EE1C9181E952}" dt="2022-10-28T15:30:14.215" v="4005" actId="27918"/>
        <pc:sldMkLst>
          <pc:docMk/>
          <pc:sldMk cId="1157207672" sldId="418"/>
        </pc:sldMkLst>
      </pc:sldChg>
      <pc:sldChg chg="modSp mod">
        <pc:chgData name="RODRIGO JOSÉ ALFARO VERGARA" userId="e3646333-dfc8-4ec8-9c9e-34f671d428bb" providerId="ADAL" clId="{F946629A-DEAF-4C73-944F-EE1C9181E952}" dt="2022-10-28T23:23:40.132" v="4017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F946629A-DEAF-4C73-944F-EE1C9181E952}" dt="2022-10-28T23:23:40.132" v="4017" actId="14100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F946629A-DEAF-4C73-944F-EE1C9181E952}" dt="2022-10-28T23:23:07.240" v="4012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F946629A-DEAF-4C73-944F-EE1C9181E952}" dt="2022-10-28T23:23:20.290" v="4013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F946629A-DEAF-4C73-944F-EE1C9181E952}" dt="2022-10-28T23:23:31.940" v="4016"/>
          <ac:spMkLst>
            <pc:docMk/>
            <pc:sldMk cId="314010136" sldId="437"/>
            <ac:spMk id="5" creationId="{DD1041E5-44AB-72FB-E05E-B01C4AFDEBD7}"/>
          </ac:spMkLst>
        </pc:spChg>
      </pc:sldChg>
      <pc:sldChg chg="modSp mod">
        <pc:chgData name="RODRIGO JOSÉ ALFARO VERGARA" userId="e3646333-dfc8-4ec8-9c9e-34f671d428bb" providerId="ADAL" clId="{F946629A-DEAF-4C73-944F-EE1C9181E952}" dt="2022-10-26T21:28:53.869" v="597" actId="20577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F946629A-DEAF-4C73-944F-EE1C9181E952}" dt="2022-10-26T21:28:53.869" v="597" actId="20577"/>
          <ac:spMkLst>
            <pc:docMk/>
            <pc:sldMk cId="3309635613" sldId="439"/>
            <ac:spMk id="4" creationId="{645F989F-ED93-4091-39BE-2D9278C2DA86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8T15:30:22.859" v="4007" actId="27918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F946629A-DEAF-4C73-944F-EE1C9181E952}" dt="2022-10-27T13:01:45.956" v="754" actId="478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F946629A-DEAF-4C73-944F-EE1C9181E952}" dt="2022-10-27T13:01:47.234" v="755" actId="478"/>
          <ac:spMkLst>
            <pc:docMk/>
            <pc:sldMk cId="2081510566" sldId="440"/>
            <ac:spMk id="5" creationId="{0B1DEB19-6186-6F49-2984-C77B42F4239C}"/>
          </ac:spMkLst>
        </pc:spChg>
        <pc:graphicFrameChg chg="mod">
          <ac:chgData name="RODRIGO JOSÉ ALFARO VERGARA" userId="e3646333-dfc8-4ec8-9c9e-34f671d428bb" providerId="ADAL" clId="{F946629A-DEAF-4C73-944F-EE1C9181E952}" dt="2022-10-27T13:01:56.315" v="765" actId="14100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1:42.835" v="753" actId="478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F946629A-DEAF-4C73-944F-EE1C9181E952}" dt="2022-10-26T20:30:12.195" v="43" actId="478"/>
          <ac:cxnSpMkLst>
            <pc:docMk/>
            <pc:sldMk cId="2081510566" sldId="440"/>
            <ac:cxnSpMk id="6" creationId="{4EE9D8A9-C5A3-363F-3C26-CC015E998846}"/>
          </ac:cxnSpMkLst>
        </pc:cxnChg>
      </pc:sldChg>
      <pc:sldChg chg="modSp del mod">
        <pc:chgData name="RODRIGO JOSÉ ALFARO VERGARA" userId="e3646333-dfc8-4ec8-9c9e-34f671d428bb" providerId="ADAL" clId="{F946629A-DEAF-4C73-944F-EE1C9181E952}" dt="2022-10-26T20:33:34.235" v="130" actId="47"/>
        <pc:sldMkLst>
          <pc:docMk/>
          <pc:sldMk cId="30631725" sldId="441"/>
        </pc:sldMkLst>
        <pc:spChg chg="mod">
          <ac:chgData name="RODRIGO JOSÉ ALFARO VERGARA" userId="e3646333-dfc8-4ec8-9c9e-34f671d428bb" providerId="ADAL" clId="{F946629A-DEAF-4C73-944F-EE1C9181E952}" dt="2022-10-26T20:32:43.965" v="128" actId="20577"/>
          <ac:spMkLst>
            <pc:docMk/>
            <pc:sldMk cId="30631725" sldId="441"/>
            <ac:spMk id="2" creationId="{15EC070C-9FC8-2342-8C00-9202D174DB31}"/>
          </ac:spMkLst>
        </pc:spChg>
      </pc:sldChg>
      <pc:sldChg chg="addSp delSp modSp mod">
        <pc:chgData name="RODRIGO JOSÉ ALFARO VERGARA" userId="e3646333-dfc8-4ec8-9c9e-34f671d428bb" providerId="ADAL" clId="{F946629A-DEAF-4C73-944F-EE1C9181E952}" dt="2022-10-27T19:11:41.398" v="2910" actId="18131"/>
        <pc:sldMkLst>
          <pc:docMk/>
          <pc:sldMk cId="37742420" sldId="444"/>
        </pc:sldMkLst>
        <pc:spChg chg="mod">
          <ac:chgData name="RODRIGO JOSÉ ALFARO VERGARA" userId="e3646333-dfc8-4ec8-9c9e-34f671d428bb" providerId="ADAL" clId="{F946629A-DEAF-4C73-944F-EE1C9181E952}" dt="2022-10-27T19:01:49.668" v="2785" actId="14100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7T19:05:10.626" v="2871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F946629A-DEAF-4C73-944F-EE1C9181E952}" dt="2022-10-27T19:05:03.078" v="2870" actId="478"/>
          <ac:picMkLst>
            <pc:docMk/>
            <pc:sldMk cId="37742420" sldId="444"/>
            <ac:picMk id="10" creationId="{74ABDEFF-EE95-E25F-9FCF-D094E27532E7}"/>
          </ac:picMkLst>
        </pc:picChg>
        <pc:picChg chg="add mod">
          <ac:chgData name="RODRIGO JOSÉ ALFARO VERGARA" userId="e3646333-dfc8-4ec8-9c9e-34f671d428bb" providerId="ADAL" clId="{F946629A-DEAF-4C73-944F-EE1C9181E952}" dt="2022-10-27T19:11:41.398" v="2910" actId="18131"/>
          <ac:picMkLst>
            <pc:docMk/>
            <pc:sldMk cId="37742420" sldId="444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7T19:02:19.108" v="2792" actId="1038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1828924543" sldId="445"/>
        </pc:sldMkLst>
      </pc:sldChg>
      <pc:sldChg chg="del">
        <pc:chgData name="RODRIGO JOSÉ ALFARO VERGARA" userId="e3646333-dfc8-4ec8-9c9e-34f671d428bb" providerId="ADAL" clId="{F946629A-DEAF-4C73-944F-EE1C9181E952}" dt="2022-10-27T19:00:46.507" v="2728" actId="47"/>
        <pc:sldMkLst>
          <pc:docMk/>
          <pc:sldMk cId="2569638904" sldId="446"/>
        </pc:sldMkLst>
      </pc:sldChg>
      <pc:sldChg chg="modSp mo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F946629A-DEAF-4C73-944F-EE1C9181E952}" dt="2022-10-27T16:18:53.928" v="1928" actId="20577"/>
          <ac:spMkLst>
            <pc:docMk/>
            <pc:sldMk cId="2015023331" sldId="447"/>
            <ac:spMk id="5" creationId="{171D68FC-4C9B-1227-735D-EE5F47C45BB1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5:30:30.105" v="4009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F946629A-DEAF-4C73-944F-EE1C9181E952}" dt="2022-10-26T20:25:43.437" v="7" actId="242"/>
          <ac:spMkLst>
            <pc:docMk/>
            <pc:sldMk cId="1159146160" sldId="448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6T20:27:15.950" v="23" actId="478"/>
          <ac:spMkLst>
            <pc:docMk/>
            <pc:sldMk cId="1159146160" sldId="448"/>
            <ac:spMk id="5" creationId="{A93A2833-2F08-4256-FAED-C143A948E559}"/>
          </ac:spMkLst>
        </pc:spChg>
        <pc:spChg chg="add del mod">
          <ac:chgData name="RODRIGO JOSÉ ALFARO VERGARA" userId="e3646333-dfc8-4ec8-9c9e-34f671d428bb" providerId="ADAL" clId="{F946629A-DEAF-4C73-944F-EE1C9181E952}" dt="2022-10-26T20:27:18.644" v="25" actId="478"/>
          <ac:spMkLst>
            <pc:docMk/>
            <pc:sldMk cId="1159146160" sldId="448"/>
            <ac:spMk id="8" creationId="{6B5FCC51-A8FB-F814-297F-56555A55B77D}"/>
          </ac:spMkLst>
        </pc:spChg>
        <pc:spChg chg="del">
          <ac:chgData name="RODRIGO JOSÉ ALFARO VERGARA" userId="e3646333-dfc8-4ec8-9c9e-34f671d428bb" providerId="ADAL" clId="{F946629A-DEAF-4C73-944F-EE1C9181E952}" dt="2022-10-26T20:27:14.821" v="22" actId="478"/>
          <ac:spMkLst>
            <pc:docMk/>
            <pc:sldMk cId="1159146160" sldId="448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7:17.421" v="24" actId="478"/>
          <ac:spMkLst>
            <pc:docMk/>
            <pc:sldMk cId="1159146160" sldId="448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0.011" v="8" actId="478"/>
          <ac:spMkLst>
            <pc:docMk/>
            <pc:sldMk cId="1159146160" sldId="448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6T20:25:51.822" v="9" actId="478"/>
          <ac:spMkLst>
            <pc:docMk/>
            <pc:sldMk cId="1159146160" sldId="448"/>
            <ac:spMk id="16" creationId="{00000000-0000-0000-0000-000000000000}"/>
          </ac:spMkLst>
        </pc:spChg>
        <pc:graphicFrameChg chg="add mod">
          <ac:chgData name="RODRIGO JOSÉ ALFARO VERGARA" userId="e3646333-dfc8-4ec8-9c9e-34f671d428bb" providerId="ADAL" clId="{F946629A-DEAF-4C73-944F-EE1C9181E952}" dt="2022-10-26T20:27:43.827" v="30" actId="14100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6T20:26:16.452" v="11" actId="478"/>
          <ac:graphicFrameMkLst>
            <pc:docMk/>
            <pc:sldMk cId="1159146160" sldId="448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6T20:25:53.758" v="10" actId="478"/>
          <ac:cxnSpMkLst>
            <pc:docMk/>
            <pc:sldMk cId="1159146160" sldId="448"/>
            <ac:cxnSpMk id="11" creationId="{AE522D4A-92B1-C165-205E-AAE62E9CC178}"/>
          </ac:cxnSpMkLst>
        </pc:cxnChg>
      </pc:sldChg>
      <pc:sldChg chg="addSp modSp add mod ord">
        <pc:chgData name="RODRIGO JOSÉ ALFARO VERGARA" userId="e3646333-dfc8-4ec8-9c9e-34f671d428bb" providerId="ADAL" clId="{F946629A-DEAF-4C73-944F-EE1C9181E952}" dt="2022-10-27T17:15:51.395" v="27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F946629A-DEAF-4C73-944F-EE1C9181E952}" dt="2022-10-27T17:13:36.329" v="2721" actId="1035"/>
          <ac:spMkLst>
            <pc:docMk/>
            <pc:sldMk cId="2819018909" sldId="449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F946629A-DEAF-4C73-944F-EE1C9181E952}" dt="2022-10-27T17:12:04.946" v="2683" actId="20577"/>
          <ac:spMkLst>
            <pc:docMk/>
            <pc:sldMk cId="2819018909" sldId="449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F946629A-DEAF-4C73-944F-EE1C9181E952}" dt="2022-10-27T17:11:41.626" v="2679" actId="403"/>
          <ac:spMkLst>
            <pc:docMk/>
            <pc:sldMk cId="2819018909" sldId="449"/>
            <ac:spMk id="5" creationId="{0D1E8756-6236-0771-82C6-11A5A0BAC117}"/>
          </ac:spMkLst>
        </pc:spChg>
        <pc:spChg chg="add mod">
          <ac:chgData name="RODRIGO JOSÉ ALFARO VERGARA" userId="e3646333-dfc8-4ec8-9c9e-34f671d428bb" providerId="ADAL" clId="{F946629A-DEAF-4C73-944F-EE1C9181E952}" dt="2022-10-27T17:15:30.397" v="2724" actId="208"/>
          <ac:spMkLst>
            <pc:docMk/>
            <pc:sldMk cId="2819018909" sldId="449"/>
            <ac:spMk id="6" creationId="{CA3622A4-D580-D4FC-5A76-5E84B71B5013}"/>
          </ac:spMkLst>
        </pc:spChg>
        <pc:spChg chg="add mod">
          <ac:chgData name="RODRIGO JOSÉ ALFARO VERGARA" userId="e3646333-dfc8-4ec8-9c9e-34f671d428bb" providerId="ADAL" clId="{F946629A-DEAF-4C73-944F-EE1C9181E952}" dt="2022-10-27T17:10:10.517" v="2671" actId="14100"/>
          <ac:spMkLst>
            <pc:docMk/>
            <pc:sldMk cId="2819018909" sldId="449"/>
            <ac:spMk id="7" creationId="{D1F2E9F4-F18E-58D4-76EC-F5F653355BF4}"/>
          </ac:spMkLst>
        </pc:spChg>
        <pc:spChg chg="add mod">
          <ac:chgData name="RODRIGO JOSÉ ALFARO VERGARA" userId="e3646333-dfc8-4ec8-9c9e-34f671d428bb" providerId="ADAL" clId="{F946629A-DEAF-4C73-944F-EE1C9181E952}" dt="2022-10-27T17:15:51.395" v="27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new del mod">
        <pc:chgData name="RODRIGO JOSÉ ALFARO VERGARA" userId="e3646333-dfc8-4ec8-9c9e-34f671d428bb" providerId="ADAL" clId="{F946629A-DEAF-4C73-944F-EE1C9181E952}" dt="2022-10-27T16:52:52.017" v="2482" actId="47"/>
        <pc:sldMkLst>
          <pc:docMk/>
          <pc:sldMk cId="3330709538" sldId="450"/>
        </pc:sldMkLst>
        <pc:spChg chg="mod">
          <ac:chgData name="RODRIGO JOSÉ ALFARO VERGARA" userId="e3646333-dfc8-4ec8-9c9e-34f671d428bb" providerId="ADAL" clId="{F946629A-DEAF-4C73-944F-EE1C9181E952}" dt="2022-10-26T20:54:16.044" v="545" actId="20577"/>
          <ac:spMkLst>
            <pc:docMk/>
            <pc:sldMk cId="3330709538" sldId="450"/>
            <ac:spMk id="2" creationId="{77BB9C38-364F-E387-57FE-FA831CF28102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3" creationId="{65D1CD4D-FCF3-22F1-CEE8-226E3FCED9F9}"/>
          </ac:spMkLst>
        </pc:spChg>
        <pc:spChg chg="mod">
          <ac:chgData name="RODRIGO JOSÉ ALFARO VERGARA" userId="e3646333-dfc8-4ec8-9c9e-34f671d428bb" providerId="ADAL" clId="{F946629A-DEAF-4C73-944F-EE1C9181E952}" dt="2022-10-26T20:52:33.753" v="532" actId="1035"/>
          <ac:spMkLst>
            <pc:docMk/>
            <pc:sldMk cId="3330709538" sldId="450"/>
            <ac:spMk id="4" creationId="{4CD86903-6834-B348-5824-C9703EED2921}"/>
          </ac:spMkLst>
        </pc:spChg>
        <pc:spChg chg="del">
          <ac:chgData name="RODRIGO JOSÉ ALFARO VERGARA" userId="e3646333-dfc8-4ec8-9c9e-34f671d428bb" providerId="ADAL" clId="{F946629A-DEAF-4C73-944F-EE1C9181E952}" dt="2022-10-26T20:36:08.374" v="186" actId="478"/>
          <ac:spMkLst>
            <pc:docMk/>
            <pc:sldMk cId="3330709538" sldId="450"/>
            <ac:spMk id="5" creationId="{21916EAE-708C-9584-B3FC-9C6BC1710E96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5" creationId="{66740E6A-701E-7D56-5725-389739BDF024}"/>
          </ac:spMkLst>
        </pc:spChg>
        <pc:spChg chg="add mod">
          <ac:chgData name="RODRIGO JOSÉ ALFARO VERGARA" userId="e3646333-dfc8-4ec8-9c9e-34f671d428bb" providerId="ADAL" clId="{F946629A-DEAF-4C73-944F-EE1C9181E952}" dt="2022-10-27T16:38:34.714" v="2155"/>
          <ac:spMkLst>
            <pc:docMk/>
            <pc:sldMk cId="3330709538" sldId="450"/>
            <ac:spMk id="6" creationId="{E60ED766-FC78-3696-E445-2D44D4DAA60A}"/>
          </ac:spMkLst>
        </pc:spChg>
      </pc:sldChg>
      <pc:sldChg chg="add del">
        <pc:chgData name="RODRIGO JOSÉ ALFARO VERGARA" userId="e3646333-dfc8-4ec8-9c9e-34f671d428bb" providerId="ADAL" clId="{F946629A-DEAF-4C73-944F-EE1C9181E952}" dt="2022-10-26T20:40:08.931" v="273"/>
        <pc:sldMkLst>
          <pc:docMk/>
          <pc:sldMk cId="2165811455" sldId="451"/>
        </pc:sldMkLst>
      </pc:sldChg>
      <pc:sldChg chg="addSp modSp new del mod">
        <pc:chgData name="RODRIGO JOSÉ ALFARO VERGARA" userId="e3646333-dfc8-4ec8-9c9e-34f671d428bb" providerId="ADAL" clId="{F946629A-DEAF-4C73-944F-EE1C9181E952}" dt="2022-10-27T17:07:34.753" v="2660" actId="47"/>
        <pc:sldMkLst>
          <pc:docMk/>
          <pc:sldMk cId="3059476470" sldId="451"/>
        </pc:sldMkLst>
        <pc:spChg chg="mod">
          <ac:chgData name="RODRIGO JOSÉ ALFARO VERGARA" userId="e3646333-dfc8-4ec8-9c9e-34f671d428bb" providerId="ADAL" clId="{F946629A-DEAF-4C73-944F-EE1C9181E952}" dt="2022-10-27T16:52:35.840" v="2481" actId="1035"/>
          <ac:spMkLst>
            <pc:docMk/>
            <pc:sldMk cId="3059476470" sldId="451"/>
            <ac:spMk id="2" creationId="{C695A3F6-BC69-ADB2-1968-49C5E0DC94C5}"/>
          </ac:spMkLst>
        </pc:spChg>
        <pc:spChg chg="mod">
          <ac:chgData name="RODRIGO JOSÉ ALFARO VERGARA" userId="e3646333-dfc8-4ec8-9c9e-34f671d428bb" providerId="ADAL" clId="{F946629A-DEAF-4C73-944F-EE1C9181E952}" dt="2022-10-26T20:46:27.475" v="386" actId="20577"/>
          <ac:spMkLst>
            <pc:docMk/>
            <pc:sldMk cId="3059476470" sldId="451"/>
            <ac:spMk id="3" creationId="{18693CE5-BB49-B31A-F7D7-3BC74E59AD21}"/>
          </ac:spMkLst>
        </pc:spChg>
        <pc:spChg chg="mod">
          <ac:chgData name="RODRIGO JOSÉ ALFARO VERGARA" userId="e3646333-dfc8-4ec8-9c9e-34f671d428bb" providerId="ADAL" clId="{F946629A-DEAF-4C73-944F-EE1C9181E952}" dt="2022-10-26T20:47:23.796" v="402" actId="255"/>
          <ac:spMkLst>
            <pc:docMk/>
            <pc:sldMk cId="3059476470" sldId="451"/>
            <ac:spMk id="4" creationId="{9E570710-B7DE-9ADF-5914-045AC5976EF2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5" creationId="{1D11F0DF-E10A-3660-7D8A-79598019D2DA}"/>
          </ac:spMkLst>
        </pc:spChg>
        <pc:spChg chg="add mod">
          <ac:chgData name="RODRIGO JOSÉ ALFARO VERGARA" userId="e3646333-dfc8-4ec8-9c9e-34f671d428bb" providerId="ADAL" clId="{F946629A-DEAF-4C73-944F-EE1C9181E952}" dt="2022-10-27T16:38:59.235" v="2169" actId="14100"/>
          <ac:spMkLst>
            <pc:docMk/>
            <pc:sldMk cId="3059476470" sldId="451"/>
            <ac:spMk id="6" creationId="{6B3657D0-E356-74A9-424A-26E5FED1DC1C}"/>
          </ac:spMkLst>
        </pc:spChg>
      </pc:sldChg>
      <pc:sldChg chg="modSp add mod ord">
        <pc:chgData name="RODRIGO JOSÉ ALFARO VERGARA" userId="e3646333-dfc8-4ec8-9c9e-34f671d428bb" providerId="ADAL" clId="{F946629A-DEAF-4C73-944F-EE1C9181E952}" dt="2022-10-26T21:28:47.040" v="588" actId="20577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F946629A-DEAF-4C73-944F-EE1C9181E952}" dt="2022-10-26T21:28:47.040" v="588" actId="20577"/>
          <ac:spMkLst>
            <pc:docMk/>
            <pc:sldMk cId="4121057420" sldId="452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F946629A-DEAF-4C73-944F-EE1C9181E952}" dt="2022-10-26T21:28:43.368" v="583" actId="20577"/>
          <ac:spMkLst>
            <pc:docMk/>
            <pc:sldMk cId="4121057420" sldId="452"/>
            <ac:spMk id="5" creationId="{EC9DFC66-331A-CC6F-DD1E-64D28CB8E997}"/>
          </ac:spMkLst>
        </pc:spChg>
      </pc:sldChg>
      <pc:sldChg chg="addSp delSp modSp new mod">
        <pc:chgData name="RODRIGO JOSÉ ALFARO VERGARA" userId="e3646333-dfc8-4ec8-9c9e-34f671d428bb" providerId="ADAL" clId="{F946629A-DEAF-4C73-944F-EE1C9181E952}" dt="2022-10-27T16:35:38.333" v="2149" actId="1036"/>
        <pc:sldMkLst>
          <pc:docMk/>
          <pc:sldMk cId="2218386833" sldId="453"/>
        </pc:sldMkLst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2" creationId="{217878FA-7088-49B3-ED71-A1F0B3C58337}"/>
          </ac:spMkLst>
        </pc:spChg>
        <pc:spChg chg="mod">
          <ac:chgData name="RODRIGO JOSÉ ALFARO VERGARA" userId="e3646333-dfc8-4ec8-9c9e-34f671d428bb" providerId="ADAL" clId="{F946629A-DEAF-4C73-944F-EE1C9181E952}" dt="2022-10-27T13:00:24.364" v="752" actId="1035"/>
          <ac:spMkLst>
            <pc:docMk/>
            <pc:sldMk cId="2218386833" sldId="453"/>
            <ac:spMk id="3" creationId="{21BC2604-D2E4-EF51-866B-51CBB61A6A96}"/>
          </ac:spMkLst>
        </pc:spChg>
        <pc:spChg chg="mod">
          <ac:chgData name="RODRIGO JOSÉ ALFARO VERGARA" userId="e3646333-dfc8-4ec8-9c9e-34f671d428bb" providerId="ADAL" clId="{F946629A-DEAF-4C73-944F-EE1C9181E952}" dt="2022-10-27T16:19:32.366" v="1929"/>
          <ac:spMkLst>
            <pc:docMk/>
            <pc:sldMk cId="2218386833" sldId="453"/>
            <ac:spMk id="4" creationId="{B2072C92-65DD-074B-A629-69576164960C}"/>
          </ac:spMkLst>
        </pc:spChg>
        <pc:spChg chg="mod">
          <ac:chgData name="RODRIGO JOSÉ ALFARO VERGARA" userId="e3646333-dfc8-4ec8-9c9e-34f671d428bb" providerId="ADAL" clId="{F946629A-DEAF-4C73-944F-EE1C9181E952}" dt="2022-10-27T16:34:26.475" v="2090" actId="20577"/>
          <ac:spMkLst>
            <pc:docMk/>
            <pc:sldMk cId="2218386833" sldId="453"/>
            <ac:spMk id="5" creationId="{B18190B8-46E8-F746-2CF6-7A6F402C2322}"/>
          </ac:spMkLst>
        </pc:spChg>
        <pc:spChg chg="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6" creationId="{73B80BC8-0121-BFA7-EFD0-7A010A6DEE45}"/>
          </ac:spMkLst>
        </pc:spChg>
        <pc:spChg chg="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7" creationId="{097A4EF5-C8C2-7613-6DCF-F8343E04B1BA}"/>
          </ac:spMkLst>
        </pc:spChg>
        <pc:spChg chg="mod">
          <ac:chgData name="RODRIGO JOSÉ ALFARO VERGARA" userId="e3646333-dfc8-4ec8-9c9e-34f671d428bb" providerId="ADAL" clId="{F946629A-DEAF-4C73-944F-EE1C9181E952}" dt="2022-10-27T16:19:35.900" v="1930"/>
          <ac:spMkLst>
            <pc:docMk/>
            <pc:sldMk cId="2218386833" sldId="453"/>
            <ac:spMk id="8" creationId="{0B263B44-469A-F055-A765-B42637E32B2F}"/>
          </ac:spMkLst>
        </pc:spChg>
        <pc:spChg chg="mod">
          <ac:chgData name="RODRIGO JOSÉ ALFARO VERGARA" userId="e3646333-dfc8-4ec8-9c9e-34f671d428bb" providerId="ADAL" clId="{F946629A-DEAF-4C73-944F-EE1C9181E952}" dt="2022-10-27T16:34:43.565" v="2103" actId="20577"/>
          <ac:spMkLst>
            <pc:docMk/>
            <pc:sldMk cId="2218386833" sldId="453"/>
            <ac:spMk id="9" creationId="{C85C6C6F-EEF9-EB24-2214-98C268B0184A}"/>
          </ac:spMkLst>
        </pc:spChg>
        <pc:spChg chg="del">
          <ac:chgData name="RODRIGO JOSÉ ALFARO VERGARA" userId="e3646333-dfc8-4ec8-9c9e-34f671d428bb" providerId="ADAL" clId="{F946629A-DEAF-4C73-944F-EE1C9181E952}" dt="2022-10-27T16:33:32.505" v="2070" actId="478"/>
          <ac:spMkLst>
            <pc:docMk/>
            <pc:sldMk cId="2218386833" sldId="453"/>
            <ac:spMk id="10" creationId="{BFD32DE8-90A2-FDD3-F21B-B5EE7B1CBC43}"/>
          </ac:spMkLst>
        </pc:spChg>
        <pc:spChg chg="del">
          <ac:chgData name="RODRIGO JOSÉ ALFARO VERGARA" userId="e3646333-dfc8-4ec8-9c9e-34f671d428bb" providerId="ADAL" clId="{F946629A-DEAF-4C73-944F-EE1C9181E952}" dt="2022-10-27T16:33:36.583" v="2071" actId="478"/>
          <ac:spMkLst>
            <pc:docMk/>
            <pc:sldMk cId="2218386833" sldId="453"/>
            <ac:spMk id="11" creationId="{9EC975F2-3D72-F5E7-45C5-4FA83571AEBA}"/>
          </ac:spMkLst>
        </pc:spChg>
        <pc:spChg chg="mod">
          <ac:chgData name="RODRIGO JOSÉ ALFARO VERGARA" userId="e3646333-dfc8-4ec8-9c9e-34f671d428bb" providerId="ADAL" clId="{F946629A-DEAF-4C73-944F-EE1C9181E952}" dt="2022-10-27T16:19:58.561" v="1939"/>
          <ac:spMkLst>
            <pc:docMk/>
            <pc:sldMk cId="2218386833" sldId="453"/>
            <ac:spMk id="12" creationId="{C662D4B9-CF06-8CB1-D153-7F71D82C6C3C}"/>
          </ac:spMkLst>
        </pc:spChg>
        <pc:spChg chg="mod">
          <ac:chgData name="RODRIGO JOSÉ ALFARO VERGARA" userId="e3646333-dfc8-4ec8-9c9e-34f671d428bb" providerId="ADAL" clId="{F946629A-DEAF-4C73-944F-EE1C9181E952}" dt="2022-10-27T16:34:47.253" v="2108" actId="20577"/>
          <ac:spMkLst>
            <pc:docMk/>
            <pc:sldMk cId="2218386833" sldId="453"/>
            <ac:spMk id="13" creationId="{F2BACC0D-555B-3C21-F136-77A8A2B26D25}"/>
          </ac:spMkLst>
        </pc:spChg>
        <pc:spChg chg="del">
          <ac:chgData name="RODRIGO JOSÉ ALFARO VERGARA" userId="e3646333-dfc8-4ec8-9c9e-34f671d428bb" providerId="ADAL" clId="{F946629A-DEAF-4C73-944F-EE1C9181E952}" dt="2022-10-27T16:33:39.579" v="2072" actId="478"/>
          <ac:spMkLst>
            <pc:docMk/>
            <pc:sldMk cId="2218386833" sldId="453"/>
            <ac:spMk id="14" creationId="{357FC0D5-1908-F5C4-9E97-601799C0E9E7}"/>
          </ac:spMkLst>
        </pc:spChg>
        <pc:spChg chg="del">
          <ac:chgData name="RODRIGO JOSÉ ALFARO VERGARA" userId="e3646333-dfc8-4ec8-9c9e-34f671d428bb" providerId="ADAL" clId="{F946629A-DEAF-4C73-944F-EE1C9181E952}" dt="2022-10-27T16:33:43.164" v="2073" actId="478"/>
          <ac:spMkLst>
            <pc:docMk/>
            <pc:sldMk cId="2218386833" sldId="453"/>
            <ac:spMk id="15" creationId="{67BA37FA-F2FE-1B2C-4200-38FFC647F278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6" creationId="{E3DA5823-7734-70C5-8A98-5016D53ADFF1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7" creationId="{6C7C8AFF-28E3-3F84-8F47-292A35514B1E}"/>
          </ac:spMkLst>
        </pc:spChg>
        <pc:spChg chg="add mod">
          <ac:chgData name="RODRIGO JOSÉ ALFARO VERGARA" userId="e3646333-dfc8-4ec8-9c9e-34f671d428bb" providerId="ADAL" clId="{F946629A-DEAF-4C73-944F-EE1C9181E952}" dt="2022-10-27T16:35:38.333" v="2149" actId="1036"/>
          <ac:spMkLst>
            <pc:docMk/>
            <pc:sldMk cId="2218386833" sldId="453"/>
            <ac:spMk id="18" creationId="{4581C9ED-BCB2-7CC4-CE43-2202D818EEF2}"/>
          </ac:spMkLst>
        </pc:spChg>
        <pc:spChg chg="add mod">
          <ac:chgData name="RODRIGO JOSÉ ALFARO VERGARA" userId="e3646333-dfc8-4ec8-9c9e-34f671d428bb" providerId="ADAL" clId="{F946629A-DEAF-4C73-944F-EE1C9181E952}" dt="2022-10-27T16:35:36.705" v="2147" actId="1035"/>
          <ac:spMkLst>
            <pc:docMk/>
            <pc:sldMk cId="2218386833" sldId="453"/>
            <ac:spMk id="19" creationId="{EF71625D-A1E1-99A2-66E1-3723B3CF33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7T13:08:15.285" v="805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F946629A-DEAF-4C73-944F-EE1C9181E952}" dt="2022-10-27T13:04:40.499" v="769" actId="242"/>
          <ac:spMkLst>
            <pc:docMk/>
            <pc:sldMk cId="3070547841" sldId="454"/>
            <ac:spMk id="2" creationId="{621656E6-8892-BE56-1EAB-394A0D8E8A94}"/>
          </ac:spMkLst>
        </pc:spChg>
        <pc:spChg chg="add del mod">
          <ac:chgData name="RODRIGO JOSÉ ALFARO VERGARA" userId="e3646333-dfc8-4ec8-9c9e-34f671d428bb" providerId="ADAL" clId="{F946629A-DEAF-4C73-944F-EE1C9181E952}" dt="2022-10-27T13:06:26.481" v="772" actId="478"/>
          <ac:spMkLst>
            <pc:docMk/>
            <pc:sldMk cId="3070547841" sldId="454"/>
            <ac:spMk id="4" creationId="{962DEFF9-E475-8F93-EA5F-21AABCD1E9B5}"/>
          </ac:spMkLst>
        </pc:spChg>
        <pc:spChg chg="mod">
          <ac:chgData name="RODRIGO JOSÉ ALFARO VERGARA" userId="e3646333-dfc8-4ec8-9c9e-34f671d428bb" providerId="ADAL" clId="{F946629A-DEAF-4C73-944F-EE1C9181E952}" dt="2022-10-27T13:08:15.285" v="805"/>
          <ac:spMkLst>
            <pc:docMk/>
            <pc:sldMk cId="3070547841" sldId="454"/>
            <ac:spMk id="9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6:24.647" v="771" actId="478"/>
          <ac:spMkLst>
            <pc:docMk/>
            <pc:sldMk cId="3070547841" sldId="454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F946629A-DEAF-4C73-944F-EE1C9181E952}" dt="2022-10-27T13:04:26.252" v="767" actId="478"/>
          <ac:spMkLst>
            <pc:docMk/>
            <pc:sldMk cId="3070547841" sldId="454"/>
            <ac:spMk id="16" creationId="{00000000-0000-0000-0000-000000000000}"/>
          </ac:spMkLst>
        </pc:spChg>
        <pc:graphicFrameChg chg="mod">
          <ac:chgData name="RODRIGO JOSÉ ALFARO VERGARA" userId="e3646333-dfc8-4ec8-9c9e-34f671d428bb" providerId="ADAL" clId="{F946629A-DEAF-4C73-944F-EE1C9181E952}" dt="2022-10-27T13:04:47.774" v="770" actId="14100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7T13:04:26.252" v="767" actId="478"/>
          <ac:cxnSpMkLst>
            <pc:docMk/>
            <pc:sldMk cId="3070547841" sldId="454"/>
            <ac:cxnSpMk id="11" creationId="{AE522D4A-92B1-C165-205E-AAE62E9CC178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3:29:19.633" v="907" actId="47"/>
        <pc:sldMkLst>
          <pc:docMk/>
          <pc:sldMk cId="268387204" sldId="455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46:30.355" v="1049" actId="47"/>
        <pc:sldMkLst>
          <pc:docMk/>
          <pc:sldMk cId="1179771210" sldId="455"/>
        </pc:sldMkLst>
        <pc:spChg chg="del">
          <ac:chgData name="RODRIGO JOSÉ ALFARO VERGARA" userId="e3646333-dfc8-4ec8-9c9e-34f671d428bb" providerId="ADAL" clId="{F946629A-DEAF-4C73-944F-EE1C9181E952}" dt="2022-10-27T13:29:35.388" v="912" actId="26606"/>
          <ac:spMkLst>
            <pc:docMk/>
            <pc:sldMk cId="1179771210" sldId="455"/>
            <ac:spMk id="2" creationId="{D5746922-2177-4C45-3D7A-1712ADF57671}"/>
          </ac:spMkLst>
        </pc:spChg>
        <pc:spChg chg="add mod ord">
          <ac:chgData name="RODRIGO JOSÉ ALFARO VERGARA" userId="e3646333-dfc8-4ec8-9c9e-34f671d428bb" providerId="ADAL" clId="{F946629A-DEAF-4C73-944F-EE1C9181E952}" dt="2022-10-27T13:38:40.654" v="1048" actId="14100"/>
          <ac:spMkLst>
            <pc:docMk/>
            <pc:sldMk cId="1179771210" sldId="455"/>
            <ac:spMk id="9" creationId="{E73EA7EE-1327-736E-94A3-4E0ED9A73489}"/>
          </ac:spMkLst>
        </pc:spChg>
        <pc:picChg chg="add mod">
          <ac:chgData name="RODRIGO JOSÉ ALFARO VERGARA" userId="e3646333-dfc8-4ec8-9c9e-34f671d428bb" providerId="ADAL" clId="{F946629A-DEAF-4C73-944F-EE1C9181E952}" dt="2022-10-27T13:34:12.090" v="1040" actId="1076"/>
          <ac:picMkLst>
            <pc:docMk/>
            <pc:sldMk cId="1179771210" sldId="455"/>
            <ac:picMk id="4" creationId="{A434F542-1E45-6636-6090-07413CA888ED}"/>
          </ac:picMkLst>
        </pc:picChg>
        <pc:picChg chg="add del">
          <ac:chgData name="RODRIGO JOSÉ ALFARO VERGARA" userId="e3646333-dfc8-4ec8-9c9e-34f671d428bb" providerId="ADAL" clId="{F946629A-DEAF-4C73-944F-EE1C9181E952}" dt="2022-10-27T13:30:16.188" v="917" actId="22"/>
          <ac:picMkLst>
            <pc:docMk/>
            <pc:sldMk cId="1179771210" sldId="455"/>
            <ac:picMk id="6" creationId="{5B103B99-276E-2A07-163D-9BA86800A238}"/>
          </ac:picMkLst>
        </pc:picChg>
        <pc:picChg chg="add mod">
          <ac:chgData name="RODRIGO JOSÉ ALFARO VERGARA" userId="e3646333-dfc8-4ec8-9c9e-34f671d428bb" providerId="ADAL" clId="{F946629A-DEAF-4C73-944F-EE1C9181E952}" dt="2022-10-27T13:30:49.234" v="930" actId="14100"/>
          <ac:picMkLst>
            <pc:docMk/>
            <pc:sldMk cId="1179771210" sldId="455"/>
            <ac:picMk id="8" creationId="{AD24AE7D-82AB-9534-FEBC-E67E67C793B3}"/>
          </ac:picMkLst>
        </pc:picChg>
        <pc:picChg chg="add del mod">
          <ac:chgData name="RODRIGO JOSÉ ALFARO VERGARA" userId="e3646333-dfc8-4ec8-9c9e-34f671d428bb" providerId="ADAL" clId="{F946629A-DEAF-4C73-944F-EE1C9181E952}" dt="2022-10-27T13:32:47.346" v="1023" actId="478"/>
          <ac:picMkLst>
            <pc:docMk/>
            <pc:sldMk cId="1179771210" sldId="455"/>
            <ac:picMk id="11" creationId="{030DAEED-11A5-DFF4-A056-B71D49542790}"/>
          </ac:picMkLst>
        </pc:picChg>
        <pc:picChg chg="add del mod">
          <ac:chgData name="RODRIGO JOSÉ ALFARO VERGARA" userId="e3646333-dfc8-4ec8-9c9e-34f671d428bb" providerId="ADAL" clId="{F946629A-DEAF-4C73-944F-EE1C9181E952}" dt="2022-10-27T13:33:17.505" v="1028" actId="478"/>
          <ac:picMkLst>
            <pc:docMk/>
            <pc:sldMk cId="1179771210" sldId="455"/>
            <ac:picMk id="13" creationId="{023BAB25-9D1C-9E85-778C-577A3E986EDA}"/>
          </ac:picMkLst>
        </pc:picChg>
        <pc:picChg chg="add mod ord modCrop">
          <ac:chgData name="RODRIGO JOSÉ ALFARO VERGARA" userId="e3646333-dfc8-4ec8-9c9e-34f671d428bb" providerId="ADAL" clId="{F946629A-DEAF-4C73-944F-EE1C9181E952}" dt="2022-10-27T13:34:01.479" v="1036" actId="171"/>
          <ac:picMkLst>
            <pc:docMk/>
            <pc:sldMk cId="1179771210" sldId="455"/>
            <ac:picMk id="15" creationId="{4A9B7730-71C8-80B8-EA41-214489A83DB0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0766074" sldId="455"/>
        </pc:sldMkLst>
        <pc:picChg chg="add del mod">
          <ac:chgData name="RODRIGO JOSÉ ALFARO VERGARA" userId="e3646333-dfc8-4ec8-9c9e-34f671d428bb" providerId="ADAL" clId="{F946629A-DEAF-4C73-944F-EE1C9181E952}" dt="2022-10-27T13:19:11.245" v="824" actId="22"/>
          <ac:picMkLst>
            <pc:docMk/>
            <pc:sldMk cId="1300766074" sldId="455"/>
            <ac:picMk id="4" creationId="{A1BD01A6-90B6-B0D6-41D3-149472A7C65C}"/>
          </ac:picMkLst>
        </pc:picChg>
        <pc:picChg chg="add del mod">
          <ac:chgData name="RODRIGO JOSÉ ALFARO VERGARA" userId="e3646333-dfc8-4ec8-9c9e-34f671d428bb" providerId="ADAL" clId="{F946629A-DEAF-4C73-944F-EE1C9181E952}" dt="2022-10-27T13:23:28.456" v="829" actId="478"/>
          <ac:picMkLst>
            <pc:docMk/>
            <pc:sldMk cId="1300766074" sldId="455"/>
            <ac:picMk id="1026" creationId="{0670BC21-B0C7-CDF1-A48C-8F0C16035C12}"/>
          </ac:picMkLst>
        </pc:picChg>
      </pc:sldChg>
      <pc:sldChg chg="addSp modSp new mod">
        <pc:chgData name="RODRIGO JOSÉ ALFARO VERGARA" userId="e3646333-dfc8-4ec8-9c9e-34f671d428bb" providerId="ADAL" clId="{F946629A-DEAF-4C73-944F-EE1C9181E952}" dt="2022-10-27T16:36:02.184" v="2153" actId="20577"/>
        <pc:sldMkLst>
          <pc:docMk/>
          <pc:sldMk cId="1565650517" sldId="455"/>
        </pc:sldMkLst>
        <pc:spChg chg="mod">
          <ac:chgData name="RODRIGO JOSÉ ALFARO VERGARA" userId="e3646333-dfc8-4ec8-9c9e-34f671d428bb" providerId="ADAL" clId="{F946629A-DEAF-4C73-944F-EE1C9181E952}" dt="2022-10-27T13:47:06.795" v="1091" actId="20577"/>
          <ac:spMkLst>
            <pc:docMk/>
            <pc:sldMk cId="1565650517" sldId="455"/>
            <ac:spMk id="2" creationId="{A2D5DE96-95F5-FF84-C522-16D68BBDC908}"/>
          </ac:spMkLst>
        </pc:spChg>
        <pc:spChg chg="add mod">
          <ac:chgData name="RODRIGO JOSÉ ALFARO VERGARA" userId="e3646333-dfc8-4ec8-9c9e-34f671d428bb" providerId="ADAL" clId="{F946629A-DEAF-4C73-944F-EE1C9181E952}" dt="2022-10-27T16:36:02.184" v="2153" actId="20577"/>
          <ac:spMkLst>
            <pc:docMk/>
            <pc:sldMk cId="1565650517" sldId="455"/>
            <ac:spMk id="3" creationId="{2CE31037-76B1-E44E-804D-EC00CCDC729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3:24:04.556" v="832" actId="47"/>
        <pc:sldMkLst>
          <pc:docMk/>
          <pc:sldMk cId="123653276" sldId="456"/>
        </pc:sldMkLst>
      </pc:sldChg>
      <pc:sldChg chg="addSp delSp modSp new del mod chgLayout">
        <pc:chgData name="RODRIGO JOSÉ ALFARO VERGARA" userId="e3646333-dfc8-4ec8-9c9e-34f671d428bb" providerId="ADAL" clId="{F946629A-DEAF-4C73-944F-EE1C9181E952}" dt="2022-10-27T13:27:56.496" v="905" actId="47"/>
        <pc:sldMkLst>
          <pc:docMk/>
          <pc:sldMk cId="1302992581" sldId="456"/>
        </pc:sldMkLst>
        <pc:spChg chg="del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" creationId="{C429AFA5-AC66-1528-2C73-E62B5CA6E916}"/>
          </ac:spMkLst>
        </pc:spChg>
        <pc:spChg chg="add mod">
          <ac:chgData name="RODRIGO JOSÉ ALFARO VERGARA" userId="e3646333-dfc8-4ec8-9c9e-34f671d428bb" providerId="ADAL" clId="{F946629A-DEAF-4C73-944F-EE1C9181E952}" dt="2022-10-27T13:26:32.155" v="846" actId="26606"/>
          <ac:spMkLst>
            <pc:docMk/>
            <pc:sldMk cId="1302992581" sldId="456"/>
            <ac:spMk id="2055" creationId="{7C604AA8-B1D3-A7E7-A4D2-D84CE6E16F11}"/>
          </ac:spMkLst>
        </pc:spChg>
        <pc:picChg chg="add del">
          <ac:chgData name="RODRIGO JOSÉ ALFARO VERGARA" userId="e3646333-dfc8-4ec8-9c9e-34f671d428bb" providerId="ADAL" clId="{F946629A-DEAF-4C73-944F-EE1C9181E952}" dt="2022-10-27T13:26:17.536" v="844" actId="478"/>
          <ac:picMkLst>
            <pc:docMk/>
            <pc:sldMk cId="1302992581" sldId="456"/>
            <ac:picMk id="4" creationId="{5BCE7CAE-24D1-E5DC-B903-AE0A7743F109}"/>
          </ac:picMkLst>
        </pc:picChg>
        <pc:picChg chg="add del mod">
          <ac:chgData name="RODRIGO JOSÉ ALFARO VERGARA" userId="e3646333-dfc8-4ec8-9c9e-34f671d428bb" providerId="ADAL" clId="{F946629A-DEAF-4C73-944F-EE1C9181E952}" dt="2022-10-27T13:27:38.576" v="904" actId="478"/>
          <ac:picMkLst>
            <pc:docMk/>
            <pc:sldMk cId="1302992581" sldId="456"/>
            <ac:picMk id="2050" creationId="{D536D494-8F71-A3C4-725F-58D2FB4410CE}"/>
          </ac:picMkLst>
        </pc:picChg>
      </pc:sldChg>
      <pc:sldChg chg="new del">
        <pc:chgData name="RODRIGO JOSÉ ALFARO VERGARA" userId="e3646333-dfc8-4ec8-9c9e-34f671d428bb" providerId="ADAL" clId="{F946629A-DEAF-4C73-944F-EE1C9181E952}" dt="2022-10-27T13:52:11.410" v="1252" actId="47"/>
        <pc:sldMkLst>
          <pc:docMk/>
          <pc:sldMk cId="1308980049" sldId="456"/>
        </pc:sldMkLst>
      </pc:sldChg>
      <pc:sldChg chg="addSp modSp new del mod">
        <pc:chgData name="RODRIGO JOSÉ ALFARO VERGARA" userId="e3646333-dfc8-4ec8-9c9e-34f671d428bb" providerId="ADAL" clId="{F946629A-DEAF-4C73-944F-EE1C9181E952}" dt="2022-10-27T15:37:27.494" v="1677" actId="47"/>
        <pc:sldMkLst>
          <pc:docMk/>
          <pc:sldMk cId="3110312382" sldId="456"/>
        </pc:sldMkLst>
        <pc:spChg chg="add mod">
          <ac:chgData name="RODRIGO JOSÉ ALFARO VERGARA" userId="e3646333-dfc8-4ec8-9c9e-34f671d428bb" providerId="ADAL" clId="{F946629A-DEAF-4C73-944F-EE1C9181E952}" dt="2022-10-27T14:00:10.873" v="1573" actId="207"/>
          <ac:spMkLst>
            <pc:docMk/>
            <pc:sldMk cId="3110312382" sldId="456"/>
            <ac:spMk id="4" creationId="{6BCC18B3-23A5-598D-18FA-E3C709B60A92}"/>
          </ac:spMkLst>
        </pc:spChg>
        <pc:picChg chg="add mod modCrop">
          <ac:chgData name="RODRIGO JOSÉ ALFARO VERGARA" userId="e3646333-dfc8-4ec8-9c9e-34f671d428bb" providerId="ADAL" clId="{F946629A-DEAF-4C73-944F-EE1C9181E952}" dt="2022-10-27T13:56:17.367" v="1344" actId="18131"/>
          <ac:picMkLst>
            <pc:docMk/>
            <pc:sldMk cId="3110312382" sldId="456"/>
            <ac:picMk id="3" creationId="{45A30B5B-3A1C-F973-5B9B-106B2C6F8F92}"/>
          </ac:picMkLst>
        </pc:picChg>
      </pc:sldChg>
      <pc:sldChg chg="addSp delSp modSp add del mod">
        <pc:chgData name="RODRIGO JOSÉ ALFARO VERGARA" userId="e3646333-dfc8-4ec8-9c9e-34f671d428bb" providerId="ADAL" clId="{F946629A-DEAF-4C73-944F-EE1C9181E952}" dt="2022-10-27T13:25:07.914" v="841" actId="47"/>
        <pc:sldMkLst>
          <pc:docMk/>
          <pc:sldMk cId="2449834807" sldId="457"/>
        </pc:sldMkLst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3" creationId="{1338F179-9D68-EE7C-4154-6B109322FC1F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4" creationId="{912EA9B3-804A-73D1-9E57-B1C12FE95915}"/>
          </ac:spMkLst>
        </pc:spChg>
        <pc:spChg chg="del">
          <ac:chgData name="RODRIGO JOSÉ ALFARO VERGARA" userId="e3646333-dfc8-4ec8-9c9e-34f671d428bb" providerId="ADAL" clId="{F946629A-DEAF-4C73-944F-EE1C9181E952}" dt="2022-10-27T13:24:08.900" v="833" actId="478"/>
          <ac:spMkLst>
            <pc:docMk/>
            <pc:sldMk cId="2449834807" sldId="457"/>
            <ac:spMk id="5" creationId="{0D1E8756-6236-0771-82C6-11A5A0BAC117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7" creationId="{21041DD9-31C0-8DF4-A1B7-058E1F41790F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9" creationId="{125B5D49-C9F9-07F4-6D85-A167A7D1D9D2}"/>
          </ac:spMkLst>
        </pc:spChg>
        <pc:spChg chg="add del mod">
          <ac:chgData name="RODRIGO JOSÉ ALFARO VERGARA" userId="e3646333-dfc8-4ec8-9c9e-34f671d428bb" providerId="ADAL" clId="{F946629A-DEAF-4C73-944F-EE1C9181E952}" dt="2022-10-27T13:24:12.608" v="834" actId="478"/>
          <ac:spMkLst>
            <pc:docMk/>
            <pc:sldMk cId="2449834807" sldId="457"/>
            <ac:spMk id="11" creationId="{E42FFA55-0B33-6962-5885-ED494B23D7F5}"/>
          </ac:spMkLst>
        </pc:spChg>
      </pc:sldChg>
      <pc:sldChg chg="addSp delSp modSp add mod ord">
        <pc:chgData name="RODRIGO JOSÉ ALFARO VERGARA" userId="e3646333-dfc8-4ec8-9c9e-34f671d428bb" providerId="ADAL" clId="{F946629A-DEAF-4C73-944F-EE1C9181E952}" dt="2022-10-28T13:45:27.641" v="3553" actId="1076"/>
        <pc:sldMkLst>
          <pc:docMk/>
          <pc:sldMk cId="4217841147" sldId="457"/>
        </pc:sldMkLst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5:27.641" v="3553" actId="1076"/>
          <ac:spMkLst>
            <pc:docMk/>
            <pc:sldMk cId="4217841147" sldId="457"/>
            <ac:spMk id="4" creationId="{A0BF7EDF-CEF3-AA4C-42D2-59B7512FFED9}"/>
          </ac:spMkLst>
        </pc:spChg>
        <pc:picChg chg="add mod ord modCrop">
          <ac:chgData name="RODRIGO JOSÉ ALFARO VERGARA" userId="e3646333-dfc8-4ec8-9c9e-34f671d428bb" providerId="ADAL" clId="{F946629A-DEAF-4C73-944F-EE1C9181E952}" dt="2022-10-28T13:45:13.721" v="3551" actId="1076"/>
          <ac:picMkLst>
            <pc:docMk/>
            <pc:sldMk cId="4217841147" sldId="457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7T16:24:35.284" v="1953" actId="1076"/>
          <ac:picMkLst>
            <pc:docMk/>
            <pc:sldMk cId="4217841147" sldId="457"/>
            <ac:picMk id="5" creationId="{1856E644-246E-6D7C-10E7-53ACAB499570}"/>
          </ac:picMkLst>
        </pc:picChg>
        <pc:picChg chg="mod modCrop">
          <ac:chgData name="RODRIGO JOSÉ ALFARO VERGARA" userId="e3646333-dfc8-4ec8-9c9e-34f671d428bb" providerId="ADAL" clId="{F946629A-DEAF-4C73-944F-EE1C9181E952}" dt="2022-10-27T16:24:58.255" v="1959" actId="14100"/>
          <ac:picMkLst>
            <pc:docMk/>
            <pc:sldMk cId="4217841147" sldId="457"/>
            <ac:picMk id="6" creationId="{6CC187C7-0116-5826-A9AB-A9C4C48C071C}"/>
          </ac:picMkLst>
        </pc:picChg>
        <pc:picChg chg="del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7" creationId="{5045E120-E372-2410-02F7-139A90F0EDF4}"/>
          </ac:picMkLst>
        </pc:picChg>
        <pc:picChg chg="del mod">
          <ac:chgData name="RODRIGO JOSÉ ALFARO VERGARA" userId="e3646333-dfc8-4ec8-9c9e-34f671d428bb" providerId="ADAL" clId="{F946629A-DEAF-4C73-944F-EE1C9181E952}" dt="2022-10-27T15:36:48.503" v="1672" actId="478"/>
          <ac:picMkLst>
            <pc:docMk/>
            <pc:sldMk cId="4217841147" sldId="457"/>
            <ac:picMk id="8" creationId="{F1D1B67D-A18B-2BC8-50A6-BD2600C584DA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0" creationId="{9FA14C8C-2F85-E69F-9413-697B563A4BC6}"/>
          </ac:picMkLst>
        </pc:picChg>
        <pc:picChg chg="add mod">
          <ac:chgData name="RODRIGO JOSÉ ALFARO VERGARA" userId="e3646333-dfc8-4ec8-9c9e-34f671d428bb" providerId="ADAL" clId="{F946629A-DEAF-4C73-944F-EE1C9181E952}" dt="2022-10-28T13:45:27.414" v="3552" actId="1076"/>
          <ac:picMkLst>
            <pc:docMk/>
            <pc:sldMk cId="4217841147" sldId="457"/>
            <ac:picMk id="11" creationId="{B1B7CD5C-50B5-4C93-B936-2AE3D205BB3E}"/>
          </ac:picMkLst>
        </pc:picChg>
        <pc:picChg chg="add del mod">
          <ac:chgData name="RODRIGO JOSÉ ALFARO VERGARA" userId="e3646333-dfc8-4ec8-9c9e-34f671d428bb" providerId="ADAL" clId="{F946629A-DEAF-4C73-944F-EE1C9181E952}" dt="2022-10-27T15:36:18.824" v="1669" actId="478"/>
          <ac:picMkLst>
            <pc:docMk/>
            <pc:sldMk cId="4217841147" sldId="457"/>
            <ac:picMk id="3074" creationId="{C4579870-CE5A-BFF9-1D9A-E676BBBE886B}"/>
          </ac:picMkLst>
        </pc:picChg>
        <pc:picChg chg="add del mod">
          <ac:chgData name="RODRIGO JOSÉ ALFARO VERGARA" userId="e3646333-dfc8-4ec8-9c9e-34f671d428bb" providerId="ADAL" clId="{F946629A-DEAF-4C73-944F-EE1C9181E952}" dt="2022-10-27T15:52:27.534" v="1702" actId="478"/>
          <ac:picMkLst>
            <pc:docMk/>
            <pc:sldMk cId="4217841147" sldId="457"/>
            <ac:picMk id="3076" creationId="{424836C4-585C-4777-4739-73A22D5DFBC4}"/>
          </ac:picMkLst>
        </pc:picChg>
        <pc:cxnChg chg="mod">
          <ac:chgData name="RODRIGO JOSÉ ALFARO VERGARA" userId="e3646333-dfc8-4ec8-9c9e-34f671d428bb" providerId="ADAL" clId="{F946629A-DEAF-4C73-944F-EE1C9181E952}" dt="2022-10-28T13:45:27.641" v="3553" actId="1076"/>
          <ac:cxnSpMkLst>
            <pc:docMk/>
            <pc:sldMk cId="4217841147" sldId="457"/>
            <ac:cxnSpMk id="9" creationId="{18630FDC-4109-667D-0C09-D208E0C934E1}"/>
          </ac:cxnSpMkLst>
        </pc:cxnChg>
      </pc:sldChg>
      <pc:sldChg chg="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1760478805" sldId="458"/>
        </pc:sldMkLst>
        <pc:spChg chg="mod">
          <ac:chgData name="RODRIGO JOSÉ ALFARO VERGARA" userId="e3646333-dfc8-4ec8-9c9e-34f671d428bb" providerId="ADAL" clId="{F946629A-DEAF-4C73-944F-EE1C9181E952}" dt="2022-10-27T15:54:06.744" v="1726" actId="20577"/>
          <ac:spMkLst>
            <pc:docMk/>
            <pc:sldMk cId="1760478805" sldId="458"/>
            <ac:spMk id="2" creationId="{2DD54756-A790-C845-A85F-35391529E59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7T16:06:01.661" v="1747" actId="47"/>
        <pc:sldMkLst>
          <pc:docMk/>
          <pc:sldMk cId="4120383753" sldId="459"/>
        </pc:sldMkLst>
        <pc:spChg chg="mod">
          <ac:chgData name="RODRIGO JOSÉ ALFARO VERGARA" userId="e3646333-dfc8-4ec8-9c9e-34f671d428bb" providerId="ADAL" clId="{F946629A-DEAF-4C73-944F-EE1C9181E952}" dt="2022-10-27T15:54:17.023" v="1736" actId="20577"/>
          <ac:spMkLst>
            <pc:docMk/>
            <pc:sldMk cId="4120383753" sldId="459"/>
            <ac:spMk id="2" creationId="{2DD54756-A790-C845-A85F-35391529E591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5" creationId="{A34D2C56-282F-0879-3796-E1E9A0A2478D}"/>
          </ac:spMkLst>
        </pc:spChg>
        <pc:spChg chg="add del mod">
          <ac:chgData name="RODRIGO JOSÉ ALFARO VERGARA" userId="e3646333-dfc8-4ec8-9c9e-34f671d428bb" providerId="ADAL" clId="{F946629A-DEAF-4C73-944F-EE1C9181E952}" dt="2022-10-27T16:04:54.227" v="1740" actId="478"/>
          <ac:spMkLst>
            <pc:docMk/>
            <pc:sldMk cId="4120383753" sldId="459"/>
            <ac:spMk id="9" creationId="{99C06C39-34D5-95A0-4C78-A8E71454E2BA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0" creationId="{69BD3932-D1D0-1045-BD96-8B26F11B8515}"/>
          </ac:spMkLst>
        </pc:spChg>
        <pc:spChg chg="del">
          <ac:chgData name="RODRIGO JOSÉ ALFARO VERGARA" userId="e3646333-dfc8-4ec8-9c9e-34f671d428bb" providerId="ADAL" clId="{F946629A-DEAF-4C73-944F-EE1C9181E952}" dt="2022-10-27T16:04:50.903" v="1739" actId="478"/>
          <ac:spMkLst>
            <pc:docMk/>
            <pc:sldMk cId="4120383753" sldId="459"/>
            <ac:spMk id="12" creationId="{B115086E-2AC3-4F4D-8F85-104CFA64FE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7T16:26:50.033" v="1979" actId="47"/>
        <pc:sldMkLst>
          <pc:docMk/>
          <pc:sldMk cId="778745110" sldId="460"/>
        </pc:sldMkLst>
      </pc:sldChg>
      <pc:sldChg chg="addSp delSp modSp new mod">
        <pc:chgData name="RODRIGO JOSÉ ALFARO VERGARA" userId="e3646333-dfc8-4ec8-9c9e-34f671d428bb" providerId="ADAL" clId="{F946629A-DEAF-4C73-944F-EE1C9181E952}" dt="2022-10-27T16:12:34.536" v="1882" actId="1035"/>
        <pc:sldMkLst>
          <pc:docMk/>
          <pc:sldMk cId="2921488457" sldId="461"/>
        </pc:sldMkLst>
        <pc:spChg chg="del mod">
          <ac:chgData name="RODRIGO JOSÉ ALFARO VERGARA" userId="e3646333-dfc8-4ec8-9c9e-34f671d428bb" providerId="ADAL" clId="{F946629A-DEAF-4C73-944F-EE1C9181E952}" dt="2022-10-27T16:07:23.135" v="1766" actId="478"/>
          <ac:spMkLst>
            <pc:docMk/>
            <pc:sldMk cId="2921488457" sldId="461"/>
            <ac:spMk id="2" creationId="{74573D7F-DD0F-6838-8136-3E7DC1FABAF7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3" creationId="{50346045-C2CA-7FC1-88DE-590F25E75C0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4" creationId="{F74EE867-B968-72B5-6B7A-8D293B35CEDA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5" creationId="{9069F9B9-D0CB-8A27-FA1E-E8896277DA44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6" creationId="{440E821F-B2EE-5F99-FDB3-A3595CB23821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7" creationId="{F083F835-5A7A-901F-0327-B86DF41DFAE2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8" creationId="{74168D54-5CF8-2627-28C0-A2143709EA5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9" creationId="{4DD521B7-D6E0-1AEC-BE7B-936FA22B866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0" creationId="{F87279F1-D385-9523-7CBA-B719238C2C43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1" creationId="{91AB7882-8BB3-43A8-341E-81408A7C82A8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2" creationId="{41B07FCA-E77A-FEE5-2DF7-E04C3C64C9C6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3" creationId="{8368D237-5800-425E-1A50-427ABB6BBE4D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4" creationId="{DAF20359-359D-2C92-6A0E-89D99905A309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5" creationId="{C5166980-986E-5539-265F-D65423EDA6E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6" creationId="{B1C46E6E-D63A-67A9-7369-4A8C1FCAF1FC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7" creationId="{D4F89EFD-E3FB-0E6F-F7AA-B3BC1DA37570}"/>
          </ac:spMkLst>
        </pc:spChg>
        <pc:spChg chg="del">
          <ac:chgData name="RODRIGO JOSÉ ALFARO VERGARA" userId="e3646333-dfc8-4ec8-9c9e-34f671d428bb" providerId="ADAL" clId="{F946629A-DEAF-4C73-944F-EE1C9181E952}" dt="2022-10-27T16:06:51.118" v="1754" actId="478"/>
          <ac:spMkLst>
            <pc:docMk/>
            <pc:sldMk cId="2921488457" sldId="461"/>
            <ac:spMk id="18" creationId="{7769BDDC-2919-93E7-AD60-8D732B2F86F7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19" creationId="{5713A5EA-8C69-BDEB-FA94-9BD369BF5C96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0" creationId="{12C754A6-BCCC-9709-906E-9B7B47EA25EB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1" creationId="{A8F0D051-2F0C-D44B-62FE-8B77CB0DFE9E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2" creationId="{B01C7F38-61DE-ABEF-5CE5-66E9AEF068E9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3" creationId="{01A08A23-124D-F44D-E7E0-DC8402E206B5}"/>
          </ac:spMkLst>
        </pc:spChg>
        <pc:spChg chg="add del mod">
          <ac:chgData name="RODRIGO JOSÉ ALFARO VERGARA" userId="e3646333-dfc8-4ec8-9c9e-34f671d428bb" providerId="ADAL" clId="{F946629A-DEAF-4C73-944F-EE1C9181E952}" dt="2022-10-27T16:06:46.306" v="1753"/>
          <ac:spMkLst>
            <pc:docMk/>
            <pc:sldMk cId="2921488457" sldId="461"/>
            <ac:spMk id="24" creationId="{69B17F5D-0E68-351C-7B75-0EF66095FBE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5" creationId="{7607CB2B-DD3A-F1FB-5E54-A09222BE5AC0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6" creationId="{2BDDF376-21E5-8BFD-D4C8-C67F9FF8D77A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7" creationId="{5CDF7271-FD0D-4FDF-782B-32111D91F802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8" creationId="{67C34C47-9310-FF06-6C3A-7278C88A8728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29" creationId="{49CF923A-4FD9-9B86-6A8D-F5171D0FEE1B}"/>
          </ac:spMkLst>
        </pc:spChg>
        <pc:spChg chg="add mod">
          <ac:chgData name="RODRIGO JOSÉ ALFARO VERGARA" userId="e3646333-dfc8-4ec8-9c9e-34f671d428bb" providerId="ADAL" clId="{F946629A-DEAF-4C73-944F-EE1C9181E952}" dt="2022-10-27T16:12:34.536" v="1882" actId="1035"/>
          <ac:spMkLst>
            <pc:docMk/>
            <pc:sldMk cId="2921488457" sldId="461"/>
            <ac:spMk id="30" creationId="{66D0887F-8216-B716-9CED-65581969FB89}"/>
          </ac:spMkLst>
        </pc:spChg>
        <pc:spChg chg="add del mod">
          <ac:chgData name="RODRIGO JOSÉ ALFARO VERGARA" userId="e3646333-dfc8-4ec8-9c9e-34f671d428bb" providerId="ADAL" clId="{F946629A-DEAF-4C73-944F-EE1C9181E952}" dt="2022-10-27T16:07:26.707" v="1768" actId="478"/>
          <ac:spMkLst>
            <pc:docMk/>
            <pc:sldMk cId="2921488457" sldId="461"/>
            <ac:spMk id="32" creationId="{3C01531A-44E9-9173-2869-AA30572F4C6B}"/>
          </ac:spMkLst>
        </pc:spChg>
        <pc:spChg chg="add mod">
          <ac:chgData name="RODRIGO JOSÉ ALFARO VERGARA" userId="e3646333-dfc8-4ec8-9c9e-34f671d428bb" providerId="ADAL" clId="{F946629A-DEAF-4C73-944F-EE1C9181E952}" dt="2022-10-27T16:07:30.025" v="1775" actId="20577"/>
          <ac:spMkLst>
            <pc:docMk/>
            <pc:sldMk cId="2921488457" sldId="461"/>
            <ac:spMk id="33" creationId="{EB529048-6DBF-FBA7-82FF-3291F1C1BD82}"/>
          </ac:spMkLst>
        </pc:sp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4" creationId="{29BA4BA4-0399-34EA-2CDC-D29AC71F4CCC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5" creationId="{C1E17ABE-5D6B-9B77-B588-299AB0EA3559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6" creationId="{9EE62E81-53F9-164C-0086-FF59B895FFB2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7" creationId="{21BD30A1-D331-6170-1CDC-2D628E5356EA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8" creationId="{D65E7058-2645-8320-3628-3C199CD5FC01}"/>
          </ac:cxnSpMkLst>
        </pc:cxnChg>
        <pc:cxnChg chg="add mod">
          <ac:chgData name="RODRIGO JOSÉ ALFARO VERGARA" userId="e3646333-dfc8-4ec8-9c9e-34f671d428bb" providerId="ADAL" clId="{F946629A-DEAF-4C73-944F-EE1C9181E952}" dt="2022-10-27T16:12:34.536" v="1882" actId="1035"/>
          <ac:cxnSpMkLst>
            <pc:docMk/>
            <pc:sldMk cId="2921488457" sldId="461"/>
            <ac:cxnSpMk id="39" creationId="{A0F0334F-1360-85EC-5484-CFAD8E850714}"/>
          </ac:cxnSpMkLst>
        </pc:cxnChg>
      </pc:sldChg>
      <pc:sldChg chg="delSp new del mod">
        <pc:chgData name="RODRIGO JOSÉ ALFARO VERGARA" userId="e3646333-dfc8-4ec8-9c9e-34f671d428bb" providerId="ADAL" clId="{F946629A-DEAF-4C73-944F-EE1C9181E952}" dt="2022-10-27T16:16:50.344" v="1925" actId="47"/>
        <pc:sldMkLst>
          <pc:docMk/>
          <pc:sldMk cId="1162080751" sldId="462"/>
        </pc:sldMkLst>
        <pc:spChg chg="del">
          <ac:chgData name="RODRIGO JOSÉ ALFARO VERGARA" userId="e3646333-dfc8-4ec8-9c9e-34f671d428bb" providerId="ADAL" clId="{F946629A-DEAF-4C73-944F-EE1C9181E952}" dt="2022-10-27T16:14:04.143" v="1908" actId="478"/>
          <ac:spMkLst>
            <pc:docMk/>
            <pc:sldMk cId="1162080751" sldId="462"/>
            <ac:spMk id="2" creationId="{2523875A-9FCC-8134-7793-D661569A2E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3" creationId="{DE298113-D288-9AE9-A65A-816DA2B96C7D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4" creationId="{2DB6F80A-599D-971E-9F6F-F8736D05D29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5" creationId="{28CEA6DF-D065-44B8-CCBE-6DDE955715C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6" creationId="{7189E07B-2D4B-63F5-9354-45C3D18F857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7" creationId="{591EA682-D613-2265-0DBE-2C5F7049F402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8" creationId="{04689743-07F2-CDAC-E7FE-50095E744C73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9" creationId="{79593642-E83D-73A8-086B-C901CF42EBE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0" creationId="{C86434C1-F10A-0B33-919B-8CFE5A47D310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1" creationId="{97E60798-01DB-10D3-5DD3-984079F1CA45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2" creationId="{BE621C92-28B9-DECD-FECA-26904BB1C9F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3" creationId="{9C9AA6B1-312D-5FB8-C774-7C4B039F4F8B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4" creationId="{C82D6ECD-E77D-CB7D-8082-DEA6E19BD06F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5" creationId="{25C770EC-B493-BFCE-0D59-0DB1E5CABE56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6" creationId="{F4EE3BA8-B090-3A03-FEA8-0A0E35C22214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7" creationId="{74C43DDB-C792-F3C6-59B0-6F15A85492B1}"/>
          </ac:spMkLst>
        </pc:spChg>
        <pc:spChg chg="del">
          <ac:chgData name="RODRIGO JOSÉ ALFARO VERGARA" userId="e3646333-dfc8-4ec8-9c9e-34f671d428bb" providerId="ADAL" clId="{F946629A-DEAF-4C73-944F-EE1C9181E952}" dt="2022-10-27T16:14:02.208" v="1907" actId="478"/>
          <ac:spMkLst>
            <pc:docMk/>
            <pc:sldMk cId="1162080751" sldId="462"/>
            <ac:spMk id="18" creationId="{BA6DD0C5-90A5-060B-87CC-DD2C4EDEFEFB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4:28.391" v="3546" actId="34135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3" creationId="{AA973CA6-0280-3B8A-43E2-EE398EF7809F}"/>
          </ac:spMkLst>
        </pc:spChg>
        <pc:spChg chg="mod">
          <ac:chgData name="RODRIGO JOSÉ ALFARO VERGARA" userId="e3646333-dfc8-4ec8-9c9e-34f671d428bb" providerId="ADAL" clId="{F946629A-DEAF-4C73-944F-EE1C9181E952}" dt="2022-10-28T13:44:28.206" v="3545" actId="1036"/>
          <ac:spMkLst>
            <pc:docMk/>
            <pc:sldMk cId="3886230021" sldId="462"/>
            <ac:spMk id="4" creationId="{A0BF7EDF-CEF3-AA4C-42D2-59B7512FFED9}"/>
          </ac:spMkLst>
        </pc:spChg>
        <pc:picChg chg="mod modCrop">
          <ac:chgData name="RODRIGO JOSÉ ALFARO VERGARA" userId="e3646333-dfc8-4ec8-9c9e-34f671d428bb" providerId="ADAL" clId="{F946629A-DEAF-4C73-944F-EE1C9181E952}" dt="2022-10-28T13:44:28.391" v="3546" actId="34135"/>
          <ac:picMkLst>
            <pc:docMk/>
            <pc:sldMk cId="3886230021" sldId="462"/>
            <ac:picMk id="2" creationId="{832DD1C5-CDA8-5493-DBD3-6108A4DEEB30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0" creationId="{9FA14C8C-2F85-E69F-9413-697B563A4BC6}"/>
          </ac:picMkLst>
        </pc:picChg>
        <pc:picChg chg="mod">
          <ac:chgData name="RODRIGO JOSÉ ALFARO VERGARA" userId="e3646333-dfc8-4ec8-9c9e-34f671d428bb" providerId="ADAL" clId="{F946629A-DEAF-4C73-944F-EE1C9181E952}" dt="2022-10-28T13:44:27.668" v="3542" actId="1076"/>
          <ac:picMkLst>
            <pc:docMk/>
            <pc:sldMk cId="3886230021" sldId="462"/>
            <ac:picMk id="11" creationId="{B1B7CD5C-50B5-4C93-B936-2AE3D205BB3E}"/>
          </ac:picMkLst>
        </pc:picChg>
        <pc:cxnChg chg="mod">
          <ac:chgData name="RODRIGO JOSÉ ALFARO VERGARA" userId="e3646333-dfc8-4ec8-9c9e-34f671d428bb" providerId="ADAL" clId="{F946629A-DEAF-4C73-944F-EE1C9181E952}" dt="2022-10-28T13:44:28.206" v="3545" actId="1036"/>
          <ac:cxnSpMkLst>
            <pc:docMk/>
            <pc:sldMk cId="3886230021" sldId="462"/>
            <ac:cxnSpMk id="9" creationId="{18630FDC-4109-667D-0C09-D208E0C934E1}"/>
          </ac:cxnSpMkLst>
        </pc:cxnChg>
      </pc:sldChg>
      <pc:sldChg chg="new del">
        <pc:chgData name="RODRIGO JOSÉ ALFARO VERGARA" userId="e3646333-dfc8-4ec8-9c9e-34f671d428bb" providerId="ADAL" clId="{F946629A-DEAF-4C73-944F-EE1C9181E952}" dt="2022-10-27T16:42:23.354" v="2216" actId="680"/>
        <pc:sldMkLst>
          <pc:docMk/>
          <pc:sldMk cId="1890234806" sldId="463"/>
        </pc:sldMkLst>
      </pc:sldChg>
      <pc:sldChg chg="addSp modSp new mod">
        <pc:chgData name="RODRIGO JOSÉ ALFARO VERGARA" userId="e3646333-dfc8-4ec8-9c9e-34f671d428bb" providerId="ADAL" clId="{F946629A-DEAF-4C73-944F-EE1C9181E952}" dt="2022-10-27T17:08:06.221" v="2662" actId="208"/>
        <pc:sldMkLst>
          <pc:docMk/>
          <pc:sldMk cId="3293710805" sldId="463"/>
        </pc:sldMkLst>
        <pc:spChg chg="mod">
          <ac:chgData name="RODRIGO JOSÉ ALFARO VERGARA" userId="e3646333-dfc8-4ec8-9c9e-34f671d428bb" providerId="ADAL" clId="{F946629A-DEAF-4C73-944F-EE1C9181E952}" dt="2022-10-27T16:51:14.313" v="2438" actId="1035"/>
          <ac:spMkLst>
            <pc:docMk/>
            <pc:sldMk cId="3293710805" sldId="463"/>
            <ac:spMk id="2" creationId="{D6BC4B00-CFFC-F2BC-14F8-74B150E92B5B}"/>
          </ac:spMkLst>
        </pc:spChg>
        <pc:spChg chg="mod">
          <ac:chgData name="RODRIGO JOSÉ ALFARO VERGARA" userId="e3646333-dfc8-4ec8-9c9e-34f671d428bb" providerId="ADAL" clId="{F946629A-DEAF-4C73-944F-EE1C9181E952}" dt="2022-10-27T17:05:32.424" v="2658" actId="255"/>
          <ac:spMkLst>
            <pc:docMk/>
            <pc:sldMk cId="3293710805" sldId="463"/>
            <ac:spMk id="3" creationId="{37F49DCF-D192-06F0-CCFD-B113D69C3EBD}"/>
          </ac:spMkLst>
        </pc:spChg>
        <pc:spChg chg="mod">
          <ac:chgData name="RODRIGO JOSÉ ALFARO VERGARA" userId="e3646333-dfc8-4ec8-9c9e-34f671d428bb" providerId="ADAL" clId="{F946629A-DEAF-4C73-944F-EE1C9181E952}" dt="2022-10-27T17:05:26.770" v="2657" actId="255"/>
          <ac:spMkLst>
            <pc:docMk/>
            <pc:sldMk cId="3293710805" sldId="463"/>
            <ac:spMk id="4" creationId="{FB9B64B5-07BE-5CC6-C99C-A13381853FFE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5" creationId="{5824A569-3C85-7A34-A5BF-21BCE52F7FF3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6" creationId="{A0B9A5AF-97F4-DCD7-8112-55BEA1628C83}"/>
          </ac:spMkLst>
        </pc:spChg>
        <pc:spChg chg="mod">
          <ac:chgData name="RODRIGO JOSÉ ALFARO VERGARA" userId="e3646333-dfc8-4ec8-9c9e-34f671d428bb" providerId="ADAL" clId="{F946629A-DEAF-4C73-944F-EE1C9181E952}" dt="2022-10-27T16:53:14.422" v="2503" actId="1035"/>
          <ac:spMkLst>
            <pc:docMk/>
            <pc:sldMk cId="3293710805" sldId="463"/>
            <ac:spMk id="7" creationId="{AFB2EFEB-B010-377A-A662-C663EAE8024F}"/>
          </ac:spMkLst>
        </pc:spChg>
        <pc:spChg chg="mod">
          <ac:chgData name="RODRIGO JOSÉ ALFARO VERGARA" userId="e3646333-dfc8-4ec8-9c9e-34f671d428bb" providerId="ADAL" clId="{F946629A-DEAF-4C73-944F-EE1C9181E952}" dt="2022-10-27T16:53:34.281" v="2506" actId="1036"/>
          <ac:spMkLst>
            <pc:docMk/>
            <pc:sldMk cId="3293710805" sldId="463"/>
            <ac:spMk id="8" creationId="{7C72B261-CC16-7767-8735-8616A3FF0694}"/>
          </ac:spMkLst>
        </pc:spChg>
        <pc:spChg chg="add mod">
          <ac:chgData name="RODRIGO JOSÉ ALFARO VERGARA" userId="e3646333-dfc8-4ec8-9c9e-34f671d428bb" providerId="ADAL" clId="{F946629A-DEAF-4C73-944F-EE1C9181E952}" dt="2022-10-27T16:57:01.402" v="2511" actId="208"/>
          <ac:spMkLst>
            <pc:docMk/>
            <pc:sldMk cId="3293710805" sldId="463"/>
            <ac:spMk id="9" creationId="{68F606BA-667A-98A1-C804-E234084DBA42}"/>
          </ac:spMkLst>
        </pc:spChg>
        <pc:spChg chg="add mod">
          <ac:chgData name="RODRIGO JOSÉ ALFARO VERGARA" userId="e3646333-dfc8-4ec8-9c9e-34f671d428bb" providerId="ADAL" clId="{F946629A-DEAF-4C73-944F-EE1C9181E952}" dt="2022-10-27T17:08:06.221" v="2662" actId="208"/>
          <ac:spMkLst>
            <pc:docMk/>
            <pc:sldMk cId="3293710805" sldId="463"/>
            <ac:spMk id="10" creationId="{72279C58-8BF9-1C98-D798-E6098B7647B6}"/>
          </ac:spMkLst>
        </pc:spChg>
      </pc:sldChg>
      <pc:sldChg chg="new del">
        <pc:chgData name="RODRIGO JOSÉ ALFARO VERGARA" userId="e3646333-dfc8-4ec8-9c9e-34f671d428bb" providerId="ADAL" clId="{F946629A-DEAF-4C73-944F-EE1C9181E952}" dt="2022-10-27T16:43:07.623" v="2218" actId="680"/>
        <pc:sldMkLst>
          <pc:docMk/>
          <pc:sldMk cId="3507512132" sldId="463"/>
        </pc:sldMkLst>
      </pc:sldChg>
      <pc:sldChg chg="new del">
        <pc:chgData name="RODRIGO JOSÉ ALFARO VERGARA" userId="e3646333-dfc8-4ec8-9c9e-34f671d428bb" providerId="ADAL" clId="{F946629A-DEAF-4C73-944F-EE1C9181E952}" dt="2022-10-27T16:58:40.887" v="2516" actId="47"/>
        <pc:sldMkLst>
          <pc:docMk/>
          <pc:sldMk cId="550864641" sldId="464"/>
        </pc:sldMkLst>
      </pc:sldChg>
      <pc:sldChg chg="addSp delSp modSp new mod">
        <pc:chgData name="RODRIGO JOSÉ ALFARO VERGARA" userId="e3646333-dfc8-4ec8-9c9e-34f671d428bb" providerId="ADAL" clId="{F946629A-DEAF-4C73-944F-EE1C9181E952}" dt="2022-10-27T17:08:41.233" v="2664" actId="208"/>
        <pc:sldMkLst>
          <pc:docMk/>
          <pc:sldMk cId="3506274330" sldId="464"/>
        </pc:sldMkLst>
        <pc:spChg chg="mod">
          <ac:chgData name="RODRIGO JOSÉ ALFARO VERGARA" userId="e3646333-dfc8-4ec8-9c9e-34f671d428bb" providerId="ADAL" clId="{F946629A-DEAF-4C73-944F-EE1C9181E952}" dt="2022-10-27T17:04:19.791" v="2648" actId="1037"/>
          <ac:spMkLst>
            <pc:docMk/>
            <pc:sldMk cId="3506274330" sldId="464"/>
            <ac:spMk id="2" creationId="{F52EFFDC-0A26-3204-1AE0-E0AB86381F00}"/>
          </ac:spMkLst>
        </pc:spChg>
        <pc:spChg chg="mod">
          <ac:chgData name="RODRIGO JOSÉ ALFARO VERGARA" userId="e3646333-dfc8-4ec8-9c9e-34f671d428bb" providerId="ADAL" clId="{F946629A-DEAF-4C73-944F-EE1C9181E952}" dt="2022-10-27T17:04:37.123" v="2649" actId="1076"/>
          <ac:spMkLst>
            <pc:docMk/>
            <pc:sldMk cId="3506274330" sldId="464"/>
            <ac:spMk id="3" creationId="{7540442A-F20C-22FA-F20C-7AE1080AD272}"/>
          </ac:spMkLst>
        </pc:spChg>
        <pc:spChg chg="mod">
          <ac:chgData name="RODRIGO JOSÉ ALFARO VERGARA" userId="e3646333-dfc8-4ec8-9c9e-34f671d428bb" providerId="ADAL" clId="{F946629A-DEAF-4C73-944F-EE1C9181E952}" dt="2022-10-27T17:05:42.019" v="2659" actId="255"/>
          <ac:spMkLst>
            <pc:docMk/>
            <pc:sldMk cId="3506274330" sldId="464"/>
            <ac:spMk id="4" creationId="{C9748015-8DF6-7E19-B0B4-9FF1C9B3049E}"/>
          </ac:spMkLst>
        </pc:spChg>
        <pc:spChg chg="mod">
          <ac:chgData name="RODRIGO JOSÉ ALFARO VERGARA" userId="e3646333-dfc8-4ec8-9c9e-34f671d428bb" providerId="ADAL" clId="{F946629A-DEAF-4C73-944F-EE1C9181E952}" dt="2022-10-27T17:03:18.768" v="2615" actId="1076"/>
          <ac:spMkLst>
            <pc:docMk/>
            <pc:sldMk cId="3506274330" sldId="464"/>
            <ac:spMk id="5" creationId="{EF362700-9B42-3C05-417B-6AADEB2C105F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6" creationId="{41C1F3F2-0307-9D6A-3EED-2455833338C1}"/>
          </ac:spMkLst>
        </pc:spChg>
        <pc:spChg chg="mod">
          <ac:chgData name="RODRIGO JOSÉ ALFARO VERGARA" userId="e3646333-dfc8-4ec8-9c9e-34f671d428bb" providerId="ADAL" clId="{F946629A-DEAF-4C73-944F-EE1C9181E952}" dt="2022-10-27T17:03:31.492" v="2617" actId="1076"/>
          <ac:spMkLst>
            <pc:docMk/>
            <pc:sldMk cId="3506274330" sldId="464"/>
            <ac:spMk id="7" creationId="{F85D0719-26F2-02E4-DD44-2D87553789D2}"/>
          </ac:spMkLst>
        </pc:spChg>
        <pc:spChg chg="del">
          <ac:chgData name="RODRIGO JOSÉ ALFARO VERGARA" userId="e3646333-dfc8-4ec8-9c9e-34f671d428bb" providerId="ADAL" clId="{F946629A-DEAF-4C73-944F-EE1C9181E952}" dt="2022-10-27T17:00:35.761" v="2566" actId="478"/>
          <ac:spMkLst>
            <pc:docMk/>
            <pc:sldMk cId="3506274330" sldId="464"/>
            <ac:spMk id="8" creationId="{882D2780-0B8B-9BEB-0EDD-40CBF0CB033A}"/>
          </ac:spMkLst>
        </pc:spChg>
        <pc:spChg chg="add mod">
          <ac:chgData name="RODRIGO JOSÉ ALFARO VERGARA" userId="e3646333-dfc8-4ec8-9c9e-34f671d428bb" providerId="ADAL" clId="{F946629A-DEAF-4C73-944F-EE1C9181E952}" dt="2022-10-27T17:01:34.131" v="2571" actId="208"/>
          <ac:spMkLst>
            <pc:docMk/>
            <pc:sldMk cId="3506274330" sldId="464"/>
            <ac:spMk id="9" creationId="{EE82FBFD-AAB9-F68C-D005-14CEFFA8BEBC}"/>
          </ac:spMkLst>
        </pc:spChg>
        <pc:spChg chg="add mod">
          <ac:chgData name="RODRIGO JOSÉ ALFARO VERGARA" userId="e3646333-dfc8-4ec8-9c9e-34f671d428bb" providerId="ADAL" clId="{F946629A-DEAF-4C73-944F-EE1C9181E952}" dt="2022-10-27T17:08:41.233" v="2664" actId="208"/>
          <ac:spMkLst>
            <pc:docMk/>
            <pc:sldMk cId="3506274330" sldId="464"/>
            <ac:spMk id="10" creationId="{0AF53B4C-03D5-F5E6-BF78-8BF9F4961F27}"/>
          </ac:spMkLst>
        </pc:spChg>
      </pc:sldChg>
      <pc:sldChg chg="add ord">
        <pc:chgData name="RODRIGO JOSÉ ALFARO VERGARA" userId="e3646333-dfc8-4ec8-9c9e-34f671d428bb" providerId="ADAL" clId="{F946629A-DEAF-4C73-944F-EE1C9181E952}" dt="2022-10-28T14:15:33.406" v="3558"/>
        <pc:sldMkLst>
          <pc:docMk/>
          <pc:sldMk cId="329416811" sldId="465"/>
        </pc:sldMkLst>
      </pc:sldChg>
      <pc:sldChg chg="delSp modSp add mod modNotesTx">
        <pc:chgData name="RODRIGO JOSÉ ALFARO VERGARA" userId="e3646333-dfc8-4ec8-9c9e-34f671d428bb" providerId="ADAL" clId="{F946629A-DEAF-4C73-944F-EE1C9181E952}" dt="2022-10-28T13:13:15.163" v="3364" actId="20577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F946629A-DEAF-4C73-944F-EE1C9181E952}" dt="2022-10-27T19:15:10.422" v="2938" actId="14100"/>
          <ac:spMkLst>
            <pc:docMk/>
            <pc:sldMk cId="3620852998" sldId="466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7T19:21:40.978" v="2986" actId="1035"/>
          <ac:spMkLst>
            <pc:docMk/>
            <pc:sldMk cId="3620852998" sldId="466"/>
            <ac:spMk id="5" creationId="{5A0C3911-77C7-FE6D-EBA1-39EC3596038F}"/>
          </ac:spMkLst>
        </pc:spChg>
        <pc:spChg chg="del">
          <ac:chgData name="RODRIGO JOSÉ ALFARO VERGARA" userId="e3646333-dfc8-4ec8-9c9e-34f671d428bb" providerId="ADAL" clId="{F946629A-DEAF-4C73-944F-EE1C9181E952}" dt="2022-10-27T19:15:45.280" v="2947" actId="478"/>
          <ac:spMkLst>
            <pc:docMk/>
            <pc:sldMk cId="3620852998" sldId="466"/>
            <ac:spMk id="6" creationId="{64ACFCB2-7241-47BB-FF41-CF42A1769999}"/>
          </ac:spMkLst>
        </pc:spChg>
        <pc:spChg chg="del">
          <ac:chgData name="RODRIGO JOSÉ ALFARO VERGARA" userId="e3646333-dfc8-4ec8-9c9e-34f671d428bb" providerId="ADAL" clId="{F946629A-DEAF-4C73-944F-EE1C9181E952}" dt="2022-10-27T19:15:39.178" v="2945" actId="478"/>
          <ac:spMkLst>
            <pc:docMk/>
            <pc:sldMk cId="3620852998" sldId="466"/>
            <ac:spMk id="7" creationId="{85CC31B7-AEE2-777C-8729-DB88667B4E14}"/>
          </ac:spMkLst>
        </pc:spChg>
        <pc:spChg chg="del">
          <ac:chgData name="RODRIGO JOSÉ ALFARO VERGARA" userId="e3646333-dfc8-4ec8-9c9e-34f671d428bb" providerId="ADAL" clId="{F946629A-DEAF-4C73-944F-EE1C9181E952}" dt="2022-10-27T19:15:42.800" v="2946" actId="478"/>
          <ac:spMkLst>
            <pc:docMk/>
            <pc:sldMk cId="3620852998" sldId="466"/>
            <ac:spMk id="8" creationId="{355060AF-983B-E6FD-3757-CD1B70A2241D}"/>
          </ac:spMkLst>
        </pc:sp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F946629A-DEAF-4C73-944F-EE1C9181E952}" dt="2022-10-27T19:15:42.800" v="2946" actId="478"/>
          <ac:picMkLst>
            <pc:docMk/>
            <pc:sldMk cId="3620852998" sldId="466"/>
            <ac:picMk id="11" creationId="{97A14B71-E741-BDD3-4573-4E9971DE2418}"/>
          </ac:picMkLst>
        </pc:picChg>
      </pc:sldChg>
      <pc:sldChg chg="addSp delSp modSp new mod">
        <pc:chgData name="RODRIGO JOSÉ ALFARO VERGARA" userId="e3646333-dfc8-4ec8-9c9e-34f671d428bb" providerId="ADAL" clId="{F946629A-DEAF-4C73-944F-EE1C9181E952}" dt="2022-10-28T13:19:50.037" v="3422" actId="478"/>
        <pc:sldMkLst>
          <pc:docMk/>
          <pc:sldMk cId="260083084" sldId="467"/>
        </pc:sldMkLst>
        <pc:spChg chg="mod">
          <ac:chgData name="RODRIGO JOSÉ ALFARO VERGARA" userId="e3646333-dfc8-4ec8-9c9e-34f671d428bb" providerId="ADAL" clId="{F946629A-DEAF-4C73-944F-EE1C9181E952}" dt="2022-10-28T12:57:25.934" v="3061" actId="1035"/>
          <ac:spMkLst>
            <pc:docMk/>
            <pc:sldMk cId="260083084" sldId="467"/>
            <ac:spMk id="2" creationId="{596B7F24-E184-6C6E-C314-8C071E0E9918}"/>
          </ac:spMkLst>
        </pc:spChg>
        <pc:spChg chg="add del mod">
          <ac:chgData name="RODRIGO JOSÉ ALFARO VERGARA" userId="e3646333-dfc8-4ec8-9c9e-34f671d428bb" providerId="ADAL" clId="{F946629A-DEAF-4C73-944F-EE1C9181E952}" dt="2022-10-27T19:26:53.393" v="3040" actId="478"/>
          <ac:spMkLst>
            <pc:docMk/>
            <pc:sldMk cId="260083084" sldId="467"/>
            <ac:spMk id="4" creationId="{098F0046-6F70-4DF4-B2B0-BC3FA6AB451E}"/>
          </ac:spMkLst>
        </pc:spChg>
        <pc:spChg chg="add del mod">
          <ac:chgData name="RODRIGO JOSÉ ALFARO VERGARA" userId="e3646333-dfc8-4ec8-9c9e-34f671d428bb" providerId="ADAL" clId="{F946629A-DEAF-4C73-944F-EE1C9181E952}" dt="2022-10-28T13:00:15.083" v="3078" actId="11529"/>
          <ac:spMkLst>
            <pc:docMk/>
            <pc:sldMk cId="260083084" sldId="467"/>
            <ac:spMk id="5" creationId="{F93E1C3F-F22E-E4EB-31C8-05A065C8D36B}"/>
          </ac:spMkLst>
        </pc:spChg>
        <pc:grpChg chg="del mod">
          <ac:chgData name="RODRIGO JOSÉ ALFARO VERGARA" userId="e3646333-dfc8-4ec8-9c9e-34f671d428bb" providerId="ADAL" clId="{F946629A-DEAF-4C73-944F-EE1C9181E952}" dt="2022-10-28T13:19:50.037" v="3422" actId="478"/>
          <ac:grpSpMkLst>
            <pc:docMk/>
            <pc:sldMk cId="260083084" sldId="467"/>
            <ac:grpSpMk id="10" creationId="{F6367103-8FD2-D5AE-9395-3E3C3CAF9F1F}"/>
          </ac:grpSpMkLst>
        </pc:grpChg>
        <pc:graphicFrameChg chg="add del mod modGraphic">
          <ac:chgData name="RODRIGO JOSÉ ALFARO VERGARA" userId="e3646333-dfc8-4ec8-9c9e-34f671d428bb" providerId="ADAL" clId="{F946629A-DEAF-4C73-944F-EE1C9181E952}" dt="2022-10-27T19:25:37.335" v="3038" actId="11529"/>
          <ac:graphicFrameMkLst>
            <pc:docMk/>
            <pc:sldMk cId="260083084" sldId="467"/>
            <ac:graphicFrameMk id="3" creationId="{5E0B37FD-13E6-7DC9-94FC-0A796730ED41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2:59:24.452" v="3074" actId="478"/>
          <ac:graphicFrameMkLst>
            <pc:docMk/>
            <pc:sldMk cId="260083084" sldId="467"/>
            <ac:graphicFrameMk id="3" creationId="{C30AF756-8387-22FF-929E-F2A76505FFEE}"/>
          </ac:graphicFrameMkLst>
        </pc:graphicFrameChg>
        <pc:graphicFrameChg chg="add del mod modGraphic">
          <ac:chgData name="RODRIGO JOSÉ ALFARO VERGARA" userId="e3646333-dfc8-4ec8-9c9e-34f671d428bb" providerId="ADAL" clId="{F946629A-DEAF-4C73-944F-EE1C9181E952}" dt="2022-10-28T13:19:04.352" v="3416"/>
          <ac:graphicFrameMkLst>
            <pc:docMk/>
            <pc:sldMk cId="260083084" sldId="467"/>
            <ac:graphicFrameMk id="4" creationId="{9A25BCEA-A0BF-2DDB-69AD-6959495D55B8}"/>
          </ac:graphicFrameMkLst>
        </pc:graphicFrameChg>
        <pc:picChg chg="add del mod">
          <ac:chgData name="RODRIGO JOSÉ ALFARO VERGARA" userId="e3646333-dfc8-4ec8-9c9e-34f671d428bb" providerId="ADAL" clId="{F946629A-DEAF-4C73-944F-EE1C9181E952}" dt="2022-10-28T13:09:40.272" v="3328" actId="478"/>
          <ac:picMkLst>
            <pc:docMk/>
            <pc:sldMk cId="260083084" sldId="467"/>
            <ac:picMk id="6" creationId="{8DACAD1E-50B6-B7FE-1C41-F9C4314F93CD}"/>
          </ac:picMkLst>
        </pc:pic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7" creationId="{84BCC528-63AF-C2AA-4DD5-1F8E5D9847D6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8" creationId="{6F1EE4DD-1E7E-99DB-BECB-F6842D160A47}"/>
          </ac:inkMkLst>
        </pc:inkChg>
        <pc:inkChg chg="add mod">
          <ac:chgData name="RODRIGO JOSÉ ALFARO VERGARA" userId="e3646333-dfc8-4ec8-9c9e-34f671d428bb" providerId="ADAL" clId="{F946629A-DEAF-4C73-944F-EE1C9181E952}" dt="2022-10-28T13:19:45.291" v="3420"/>
          <ac:inkMkLst>
            <pc:docMk/>
            <pc:sldMk cId="260083084" sldId="467"/>
            <ac:inkMk id="9" creationId="{A197F98B-457D-4635-CB6E-C433B354DF09}"/>
          </ac:inkMkLst>
        </pc:inkChg>
      </pc:sldChg>
      <pc:sldChg chg="modSp add mod">
        <pc:chgData name="RODRIGO JOSÉ ALFARO VERGARA" userId="e3646333-dfc8-4ec8-9c9e-34f671d428bb" providerId="ADAL" clId="{F946629A-DEAF-4C73-944F-EE1C9181E952}" dt="2022-10-28T13:41:27.842" v="3449" actId="20577"/>
        <pc:sldMkLst>
          <pc:docMk/>
          <pc:sldMk cId="523830961" sldId="468"/>
        </pc:sldMkLst>
        <pc:spChg chg="mod">
          <ac:chgData name="RODRIGO JOSÉ ALFARO VERGARA" userId="e3646333-dfc8-4ec8-9c9e-34f671d428bb" providerId="ADAL" clId="{F946629A-DEAF-4C73-944F-EE1C9181E952}" dt="2022-10-28T13:41:27.842" v="3449" actId="20577"/>
          <ac:spMkLst>
            <pc:docMk/>
            <pc:sldMk cId="523830961" sldId="468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1:44.951" v="3477" actId="27636"/>
        <pc:sldMkLst>
          <pc:docMk/>
          <pc:sldMk cId="742320493" sldId="469"/>
        </pc:sldMkLst>
        <pc:spChg chg="mod">
          <ac:chgData name="RODRIGO JOSÉ ALFARO VERGARA" userId="e3646333-dfc8-4ec8-9c9e-34f671d428bb" providerId="ADAL" clId="{F946629A-DEAF-4C73-944F-EE1C9181E952}" dt="2022-10-28T13:41:44.951" v="3477" actId="27636"/>
          <ac:spMkLst>
            <pc:docMk/>
            <pc:sldMk cId="742320493" sldId="469"/>
            <ac:spMk id="2" creationId="{596B7F24-E184-6C6E-C314-8C071E0E9918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3:45:30.350" v="3555" actId="20577"/>
        <pc:sldMkLst>
          <pc:docMk/>
          <pc:sldMk cId="490733037" sldId="470"/>
        </pc:sldMkLst>
        <pc:spChg chg="mod">
          <ac:chgData name="RODRIGO JOSÉ ALFARO VERGARA" userId="e3646333-dfc8-4ec8-9c9e-34f671d428bb" providerId="ADAL" clId="{F946629A-DEAF-4C73-944F-EE1C9181E952}" dt="2022-10-28T13:45:30.350" v="3555" actId="20577"/>
          <ac:spMkLst>
            <pc:docMk/>
            <pc:sldMk cId="490733037" sldId="470"/>
            <ac:spMk id="2" creationId="{596B7F24-E184-6C6E-C314-8C071E0E9918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4:30:20.046" v="3648"/>
        <pc:sldMkLst>
          <pc:docMk/>
          <pc:sldMk cId="584010903" sldId="471"/>
        </pc:sldMkLst>
        <pc:spChg chg="mod">
          <ac:chgData name="RODRIGO JOSÉ ALFARO VERGARA" userId="e3646333-dfc8-4ec8-9c9e-34f671d428bb" providerId="ADAL" clId="{F946629A-DEAF-4C73-944F-EE1C9181E952}" dt="2022-10-28T14:16:00.007" v="3574" actId="20577"/>
          <ac:spMkLst>
            <pc:docMk/>
            <pc:sldMk cId="584010903" sldId="471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F946629A-DEAF-4C73-944F-EE1C9181E952}" dt="2022-10-28T14:20:25.200" v="3588" actId="170"/>
          <ac:picMkLst>
            <pc:docMk/>
            <pc:sldMk cId="584010903" sldId="471"/>
            <ac:picMk id="2" creationId="{B9B92937-1D71-3F57-CEBA-922C3607F91F}"/>
          </ac:picMkLst>
        </pc:picChg>
        <pc:picChg chg="add del">
          <ac:chgData name="RODRIGO JOSÉ ALFARO VERGARA" userId="e3646333-dfc8-4ec8-9c9e-34f671d428bb" providerId="ADAL" clId="{F946629A-DEAF-4C73-944F-EE1C9181E952}" dt="2022-10-28T14:19:55.878" v="3582"/>
          <ac:picMkLst>
            <pc:docMk/>
            <pc:sldMk cId="584010903" sldId="471"/>
            <ac:picMk id="1026" creationId="{325B307A-20DD-3F6C-2043-6B2030E55CAE}"/>
          </ac:picMkLst>
        </pc:picChg>
        <pc:picChg chg="add mod">
          <ac:chgData name="RODRIGO JOSÉ ALFARO VERGARA" userId="e3646333-dfc8-4ec8-9c9e-34f671d428bb" providerId="ADAL" clId="{F946629A-DEAF-4C73-944F-EE1C9181E952}" dt="2022-10-28T14:28:18.948" v="3646" actId="18131"/>
          <ac:picMkLst>
            <pc:docMk/>
            <pc:sldMk cId="584010903" sldId="471"/>
            <ac:picMk id="1028" creationId="{AA00BAE1-D4CE-95F6-F7F9-B9789056340C}"/>
          </ac:picMkLst>
        </pc:picChg>
        <pc:picChg chg="add del">
          <ac:chgData name="RODRIGO JOSÉ ALFARO VERGARA" userId="e3646333-dfc8-4ec8-9c9e-34f671d428bb" providerId="ADAL" clId="{F946629A-DEAF-4C73-944F-EE1C9181E952}" dt="2022-10-28T14:30:20.046" v="3648"/>
          <ac:picMkLst>
            <pc:docMk/>
            <pc:sldMk cId="584010903" sldId="471"/>
            <ac:picMk id="1030" creationId="{6DE2D070-6982-29C1-7722-55864ED18F52}"/>
          </ac:picMkLst>
        </pc:picChg>
        <pc:picChg chg="add del">
          <ac:chgData name="RODRIGO JOSÉ ALFARO VERGARA" userId="e3646333-dfc8-4ec8-9c9e-34f671d428bb" providerId="ADAL" clId="{F946629A-DEAF-4C73-944F-EE1C9181E952}" dt="2022-10-28T14:19:56.312" v="3583" actId="478"/>
          <ac:picMkLst>
            <pc:docMk/>
            <pc:sldMk cId="584010903" sldId="471"/>
            <ac:picMk id="4098" creationId="{C26FE80D-1657-50B5-08C1-AD249F45AEF1}"/>
          </ac:picMkLst>
        </pc:picChg>
        <pc:cxnChg chg="mod">
          <ac:chgData name="RODRIGO JOSÉ ALFARO VERGARA" userId="e3646333-dfc8-4ec8-9c9e-34f671d428bb" providerId="ADAL" clId="{F946629A-DEAF-4C73-944F-EE1C9181E952}" dt="2022-10-28T14:16:08.928" v="3579" actId="14100"/>
          <ac:cxnSpMkLst>
            <pc:docMk/>
            <pc:sldMk cId="584010903" sldId="471"/>
            <ac:cxnSpMk id="12" creationId="{DDDEC4EF-CBA4-8EFA-A376-8560BE0B359C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4:33:40.886" v="3809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F946629A-DEAF-4C73-944F-EE1C9181E952}" dt="2022-10-28T14:30:43.037" v="3702" actId="20577"/>
          <ac:spMkLst>
            <pc:docMk/>
            <pc:sldMk cId="132030406" sldId="472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F946629A-DEAF-4C73-944F-EE1C9181E952}" dt="2022-10-28T14:33:40.886" v="3809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addSp delSp modSp add mod">
        <pc:chgData name="RODRIGO JOSÉ ALFARO VERGARA" userId="e3646333-dfc8-4ec8-9c9e-34f671d428bb" providerId="ADAL" clId="{F946629A-DEAF-4C73-944F-EE1C9181E952}" dt="2022-10-28T15:18:12.179" v="3952" actId="1076"/>
        <pc:sldMkLst>
          <pc:docMk/>
          <pc:sldMk cId="359723427" sldId="473"/>
        </pc:sldMkLst>
        <pc:spChg chg="mod">
          <ac:chgData name="RODRIGO JOSÉ ALFARO VERGARA" userId="e3646333-dfc8-4ec8-9c9e-34f671d428bb" providerId="ADAL" clId="{F946629A-DEAF-4C73-944F-EE1C9181E952}" dt="2022-10-28T14:53:13.941" v="3943" actId="1076"/>
          <ac:spMkLst>
            <pc:docMk/>
            <pc:sldMk cId="359723427" sldId="473"/>
            <ac:spMk id="2" creationId="{E5BEC1CB-148F-CBE2-4781-3FD8CE37D1C1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F946629A-DEAF-4C73-944F-EE1C9181E952}" dt="2022-10-28T14:50:17.319" v="3815" actId="478"/>
          <ac:spMkLst>
            <pc:docMk/>
            <pc:sldMk cId="359723427" sldId="473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9" creationId="{89BD87DC-F170-1C88-29E4-89E41DE542A7}"/>
          </ac:spMkLst>
        </pc:spChg>
        <pc:spChg chg="add del mod">
          <ac:chgData name="RODRIGO JOSÉ ALFARO VERGARA" userId="e3646333-dfc8-4ec8-9c9e-34f671d428bb" providerId="ADAL" clId="{F946629A-DEAF-4C73-944F-EE1C9181E952}" dt="2022-10-28T14:50:20.894" v="3816" actId="478"/>
          <ac:spMkLst>
            <pc:docMk/>
            <pc:sldMk cId="359723427" sldId="473"/>
            <ac:spMk id="11" creationId="{EFDA6711-6065-164A-214D-DCE53EC79263}"/>
          </ac:spMkLst>
        </pc:spChg>
        <pc:spChg chg="add mod">
          <ac:chgData name="RODRIGO JOSÉ ALFARO VERGARA" userId="e3646333-dfc8-4ec8-9c9e-34f671d428bb" providerId="ADAL" clId="{F946629A-DEAF-4C73-944F-EE1C9181E952}" dt="2022-10-28T15:18:12.179" v="3952" actId="1076"/>
          <ac:spMkLst>
            <pc:docMk/>
            <pc:sldMk cId="359723427" sldId="473"/>
            <ac:spMk id="12" creationId="{DF4698DD-4EB0-AAD7-BC61-C33ACD410EA2}"/>
          </ac:spMkLst>
        </pc:sp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F946629A-DEAF-4C73-944F-EE1C9181E952}" dt="2022-10-28T14:50:17.319" v="3815" actId="478"/>
          <ac:graphicFrameMkLst>
            <pc:docMk/>
            <pc:sldMk cId="359723427" sldId="473"/>
            <ac:graphicFrameMk id="8" creationId="{7E60C04E-E9D4-A48B-7CEE-A40FC68487EF}"/>
          </ac:graphicFrameMkLst>
        </pc:graphicFrameChg>
        <pc:cxnChg chg="del">
          <ac:chgData name="RODRIGO JOSÉ ALFARO VERGARA" userId="e3646333-dfc8-4ec8-9c9e-34f671d428bb" providerId="ADAL" clId="{F946629A-DEAF-4C73-944F-EE1C9181E952}" dt="2022-10-28T14:50:17.319" v="3815" actId="478"/>
          <ac:cxnSpMkLst>
            <pc:docMk/>
            <pc:sldMk cId="359723427" sldId="473"/>
            <ac:cxnSpMk id="6" creationId="{416AB56E-11CE-DCCF-D158-48A57CFFE9B6}"/>
          </ac:cxnSpMkLst>
        </pc:cxnChg>
      </pc:sldChg>
      <pc:sldChg chg="modSp add mod">
        <pc:chgData name="RODRIGO JOSÉ ALFARO VERGARA" userId="e3646333-dfc8-4ec8-9c9e-34f671d428bb" providerId="ADAL" clId="{F946629A-DEAF-4C73-944F-EE1C9181E952}" dt="2022-10-28T15:18:48.020" v="3973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F946629A-DEAF-4C73-944F-EE1C9181E952}" dt="2022-10-28T15:18:48.020" v="3973" actId="20577"/>
          <ac:spMkLst>
            <pc:docMk/>
            <pc:sldMk cId="1279205778" sldId="474"/>
            <ac:spMk id="2" creationId="{E5BEC1CB-148F-CBE2-4781-3FD8CE37D1C1}"/>
          </ac:spMkLst>
        </pc:spChg>
      </pc:sldChg>
      <pc:sldChg chg="addSp delSp 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1567077208" sldId="474"/>
        </pc:sldMkLst>
        <pc:spChg chg="del mod">
          <ac:chgData name="RODRIGO JOSÉ ALFARO VERGARA" userId="e3646333-dfc8-4ec8-9c9e-34f671d428bb" providerId="ADAL" clId="{F946629A-DEAF-4C73-944F-EE1C9181E952}" dt="2022-10-28T14:53:19.313" v="3944" actId="478"/>
          <ac:spMkLst>
            <pc:docMk/>
            <pc:sldMk cId="1567077208" sldId="474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F946629A-DEAF-4C73-944F-EE1C9181E952}" dt="2022-10-28T14:53:21.673" v="3947" actId="478"/>
          <ac:spMkLst>
            <pc:docMk/>
            <pc:sldMk cId="1567077208" sldId="474"/>
            <ac:spMk id="4" creationId="{DDC48F7E-0EED-10DC-92DC-2A0B6569BBE4}"/>
          </ac:spMkLst>
        </pc:spChg>
        <pc:spChg chg="add del mod">
          <ac:chgData name="RODRIGO JOSÉ ALFARO VERGARA" userId="e3646333-dfc8-4ec8-9c9e-34f671d428bb" providerId="ADAL" clId="{F946629A-DEAF-4C73-944F-EE1C9181E952}" dt="2022-10-28T14:53:20.418" v="3946"/>
          <ac:spMkLst>
            <pc:docMk/>
            <pc:sldMk cId="1567077208" sldId="474"/>
            <ac:spMk id="5" creationId="{1987DEDA-2EFB-09CE-BA7A-8EE9DEA9CE86}"/>
          </ac:spMkLst>
        </pc:spChg>
        <pc:spChg chg="add mod">
          <ac:chgData name="RODRIGO JOSÉ ALFARO VERGARA" userId="e3646333-dfc8-4ec8-9c9e-34f671d428bb" providerId="ADAL" clId="{F946629A-DEAF-4C73-944F-EE1C9181E952}" dt="2022-10-28T14:53:21.873" v="3948"/>
          <ac:spMkLst>
            <pc:docMk/>
            <pc:sldMk cId="1567077208" sldId="474"/>
            <ac:spMk id="6" creationId="{468B1020-0EAB-1BBE-BF02-3BEBDCDD4CCF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928" v="3814"/>
        <pc:sldMkLst>
          <pc:docMk/>
          <pc:sldMk cId="4227549519" sldId="474"/>
        </pc:sldMkLst>
      </pc:sldChg>
      <pc:sldChg chg="modSp add del mod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438734899" sldId="475"/>
        </pc:sldMkLst>
        <pc:spChg chg="mod">
          <ac:chgData name="RODRIGO JOSÉ ALFARO VERGARA" userId="e3646333-dfc8-4ec8-9c9e-34f671d428bb" providerId="ADAL" clId="{F946629A-DEAF-4C73-944F-EE1C9181E952}" dt="2022-10-28T14:52:52.882" v="3938" actId="20577"/>
          <ac:spMkLst>
            <pc:docMk/>
            <pc:sldMk cId="438734899" sldId="475"/>
            <ac:spMk id="2" creationId="{E5BEC1CB-148F-CBE2-4781-3FD8CE37D1C1}"/>
          </ac:spMkLst>
        </pc:spChg>
      </pc:sldChg>
      <pc:sldChg chg="modSp add mod">
        <pc:chgData name="RODRIGO JOSÉ ALFARO VERGARA" userId="e3646333-dfc8-4ec8-9c9e-34f671d428bb" providerId="ADAL" clId="{F946629A-DEAF-4C73-944F-EE1C9181E952}" dt="2022-10-28T15:18:57.144" v="3983" actId="20577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F946629A-DEAF-4C73-944F-EE1C9181E952}" dt="2022-10-28T15:18:57.144" v="3983" actId="20577"/>
          <ac:spMkLst>
            <pc:docMk/>
            <pc:sldMk cId="1491176021" sldId="475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0:10.712" v="3813"/>
        <pc:sldMkLst>
          <pc:docMk/>
          <pc:sldMk cId="4222504511" sldId="475"/>
        </pc:sldMkLst>
      </pc:sldChg>
      <pc:sldChg chg="modSp add mod">
        <pc:chgData name="RODRIGO JOSÉ ALFARO VERGARA" userId="e3646333-dfc8-4ec8-9c9e-34f671d428bb" providerId="ADAL" clId="{F946629A-DEAF-4C73-944F-EE1C9181E952}" dt="2022-10-28T15:19:07.843" v="4003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F946629A-DEAF-4C73-944F-EE1C9181E952}" dt="2022-10-28T15:19:07.843" v="4003" actId="20577"/>
          <ac:spMkLst>
            <pc:docMk/>
            <pc:sldMk cId="1910352632" sldId="476"/>
            <ac:spMk id="2" creationId="{E5BEC1CB-148F-CBE2-4781-3FD8CE37D1C1}"/>
          </ac:spMkLst>
        </pc:spChg>
      </pc:sldChg>
      <pc:sldChg chg="add del">
        <pc:chgData name="RODRIGO JOSÉ ALFARO VERGARA" userId="e3646333-dfc8-4ec8-9c9e-34f671d428bb" providerId="ADAL" clId="{F946629A-DEAF-4C73-944F-EE1C9181E952}" dt="2022-10-28T14:53:47.866" v="3950" actId="47"/>
        <pc:sldMkLst>
          <pc:docMk/>
          <pc:sldMk cId="2788795109" sldId="476"/>
        </pc:sldMkLst>
      </pc:sldChg>
      <pc:sldMasterChg chg="addSldLayout delSldLayout modSldLayout sldLayoutOrd">
        <pc:chgData name="RODRIGO JOSÉ ALFARO VERGARA" userId="e3646333-dfc8-4ec8-9c9e-34f671d428bb" providerId="ADAL" clId="{F946629A-DEAF-4C73-944F-EE1C9181E952}" dt="2022-10-28T13:13:26.318" v="3365"/>
        <pc:sldMasterMkLst>
          <pc:docMk/>
          <pc:sldMasterMk cId="3515892240" sldId="2147483658"/>
        </pc:sldMasterMkLst>
        <pc:sldLayoutChg chg="delSp mod">
          <pc:chgData name="RODRIGO JOSÉ ALFARO VERGARA" userId="e3646333-dfc8-4ec8-9c9e-34f671d428bb" providerId="ADAL" clId="{F946629A-DEAF-4C73-944F-EE1C9181E952}" dt="2022-10-28T12:46:36.278" v="3041" actId="21"/>
          <pc:sldLayoutMkLst>
            <pc:docMk/>
            <pc:sldMasterMk cId="3515892240" sldId="2147483658"/>
            <pc:sldLayoutMk cId="2986155231" sldId="2147483677"/>
          </pc:sldLayoutMkLst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1" creationId="{040046AF-E5BF-854D-9986-7C3019770FE7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4" creationId="{77C43222-5868-0247-838F-58F4F6C8EE75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6" creationId="{76CA14A6-0144-BC49-A8D4-C979D13258C0}"/>
            </ac:cxnSpMkLst>
          </pc:cxnChg>
          <pc:cxnChg chg="del">
            <ac:chgData name="RODRIGO JOSÉ ALFARO VERGARA" userId="e3646333-dfc8-4ec8-9c9e-34f671d428bb" providerId="ADAL" clId="{F946629A-DEAF-4C73-944F-EE1C9181E952}" dt="2022-10-28T12:46:36.278" v="3041" actId="21"/>
            <ac:cxnSpMkLst>
              <pc:docMk/>
              <pc:sldMasterMk cId="3515892240" sldId="2147483658"/>
              <pc:sldLayoutMk cId="2986155231" sldId="2147483677"/>
              <ac:cxnSpMk id="28" creationId="{FA582FC2-A135-5743-B9C0-6AC7225B42E1}"/>
            </ac:cxnSpMkLst>
          </pc:cxnChg>
        </pc:sldLayoutChg>
        <pc:sldLayoutChg chg="addSp delSp mod">
          <pc:chgData name="RODRIGO JOSÉ ALFARO VERGARA" userId="e3646333-dfc8-4ec8-9c9e-34f671d428bb" providerId="ADAL" clId="{F946629A-DEAF-4C73-944F-EE1C9181E952}" dt="2022-10-27T16:13:37.478" v="1905" actId="478"/>
          <pc:sldLayoutMkLst>
            <pc:docMk/>
            <pc:sldMasterMk cId="3515892240" sldId="2147483658"/>
            <pc:sldLayoutMk cId="4093066419" sldId="2147483693"/>
          </pc:sldLayoutMkLst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37.478" v="1905" actId="478"/>
            <ac:spMkLst>
              <pc:docMk/>
              <pc:sldMasterMk cId="3515892240" sldId="2147483658"/>
              <pc:sldLayoutMk cId="4093066419" sldId="2147483693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0" creationId="{E01EE6FD-FABB-AD48-92DA-19805B502918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3" creationId="{93BB36CC-7349-334D-A028-58D01025E726}"/>
            </ac:cxnSpMkLst>
          </pc:cxnChg>
          <pc:cxnChg chg="add 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2:55.167" v="1883" actId="21"/>
            <ac:cxnSpMkLst>
              <pc:docMk/>
              <pc:sldMasterMk cId="3515892240" sldId="2147483658"/>
              <pc:sldLayoutMk cId="4093066419" sldId="2147483693"/>
              <ac:cxnSpMk id="36" creationId="{D36B4E8B-9181-5890-1301-7DA3DE9F5832}"/>
            </ac:cxnSpMkLst>
          </pc:cxnChg>
        </pc:sldLayoutChg>
        <pc:sldLayoutChg chg="delSp modSp mod">
          <pc:chgData name="RODRIGO JOSÉ ALFARO VERGARA" userId="e3646333-dfc8-4ec8-9c9e-34f671d428bb" providerId="ADAL" clId="{F946629A-DEAF-4C73-944F-EE1C9181E952}" dt="2022-10-27T17:15:43.349" v="27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F946629A-DEAF-4C73-944F-EE1C9181E952}" dt="2022-10-27T17:15:37.649" v="2725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F946629A-DEAF-4C73-944F-EE1C9181E952}" dt="2022-10-27T17:12:18.659" v="2696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F946629A-DEAF-4C73-944F-EE1C9181E952}" dt="2022-10-27T17:12:24.633" v="2712" actId="1036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7:09:24.168" v="2665" actId="21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10:30.940" v="2676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7:15:43.349" v="2726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7:07:57.169" v="2661" actId="207"/>
          <pc:sldLayoutMkLst>
            <pc:docMk/>
            <pc:sldMasterMk cId="3515892240" sldId="2147483658"/>
            <pc:sldLayoutMk cId="3868095366" sldId="2147483707"/>
          </pc:sldLayoutMkLst>
          <pc:spChg chg="add del">
            <ac:chgData name="RODRIGO JOSÉ ALFARO VERGARA" userId="e3646333-dfc8-4ec8-9c9e-34f671d428bb" providerId="ADAL" clId="{F946629A-DEAF-4C73-944F-EE1C9181E952}" dt="2022-10-27T16:39:41.844" v="2174" actId="11529"/>
            <ac:spMkLst>
              <pc:docMk/>
              <pc:sldMasterMk cId="3515892240" sldId="2147483658"/>
              <pc:sldLayoutMk cId="3868095366" sldId="2147483707"/>
              <ac:spMk id="2" creationId="{DE37FDBA-E7D5-AEA8-5F31-1B66386F1CBC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4" creationId="{8916485C-67FB-2F49-F0B9-DC17100DFCA8}"/>
            </ac:spMkLst>
          </pc:spChg>
          <pc:spChg chg="mod">
            <ac:chgData name="RODRIGO JOSÉ ALFARO VERGARA" userId="e3646333-dfc8-4ec8-9c9e-34f671d428bb" providerId="ADAL" clId="{F946629A-DEAF-4C73-944F-EE1C9181E952}" dt="2022-10-27T17:02:09.574" v="2580" actId="403"/>
            <ac:spMkLst>
              <pc:docMk/>
              <pc:sldMasterMk cId="3515892240" sldId="2147483658"/>
              <pc:sldLayoutMk cId="3868095366" sldId="2147483707"/>
              <ac:spMk id="5" creationId="{00000000-0000-0000-0000-000000000000}"/>
            </ac:spMkLst>
          </pc:spChg>
          <pc:spChg chg="add del">
            <ac:chgData name="RODRIGO JOSÉ ALFARO VERGARA" userId="e3646333-dfc8-4ec8-9c9e-34f671d428bb" providerId="ADAL" clId="{F946629A-DEAF-4C73-944F-EE1C9181E952}" dt="2022-10-27T16:40:23.452" v="2180" actId="11529"/>
            <ac:spMkLst>
              <pc:docMk/>
              <pc:sldMasterMk cId="3515892240" sldId="2147483658"/>
              <pc:sldLayoutMk cId="3868095366" sldId="2147483707"/>
              <ac:spMk id="6" creationId="{6824D40D-B9F0-C0AA-797C-098A0BF7750A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7" creationId="{E433137F-6DE9-B14C-AA92-5A5BD634C097}"/>
            </ac:spMkLst>
          </pc:spChg>
          <pc:spChg chg="add mod">
            <ac:chgData name="RODRIGO JOSÉ ALFARO VERGARA" userId="e3646333-dfc8-4ec8-9c9e-34f671d428bb" providerId="ADAL" clId="{F946629A-DEAF-4C73-944F-EE1C9181E952}" dt="2022-10-27T16:47:46.021" v="2365" actId="404"/>
            <ac:spMkLst>
              <pc:docMk/>
              <pc:sldMasterMk cId="3515892240" sldId="2147483658"/>
              <pc:sldLayoutMk cId="3868095366" sldId="2147483707"/>
              <ac:spMk id="8" creationId="{35600D2B-2750-207C-7821-A3DD0C7F63CC}"/>
            </ac:spMkLst>
          </pc:spChg>
          <pc:spChg chg="add mod">
            <ac:chgData name="RODRIGO JOSÉ ALFARO VERGARA" userId="e3646333-dfc8-4ec8-9c9e-34f671d428bb" providerId="ADAL" clId="{F946629A-DEAF-4C73-944F-EE1C9181E952}" dt="2022-10-27T16:50:22.871" v="2416" actId="255"/>
            <ac:spMkLst>
              <pc:docMk/>
              <pc:sldMasterMk cId="3515892240" sldId="2147483658"/>
              <pc:sldLayoutMk cId="3868095366" sldId="2147483707"/>
              <ac:spMk id="9" creationId="{186830BC-2536-FC6E-52F5-4723CB21BE6D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9.784" v="2190" actId="478"/>
            <ac:spMkLst>
              <pc:docMk/>
              <pc:sldMasterMk cId="3515892240" sldId="2147483658"/>
              <pc:sldLayoutMk cId="3868095366" sldId="2147483707"/>
              <ac:spMk id="14" creationId="{867E1CD5-FDA7-E2F3-4DDF-696BAC08839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57.116" v="2189" actId="478"/>
            <ac:spMkLst>
              <pc:docMk/>
              <pc:sldMasterMk cId="3515892240" sldId="2147483658"/>
              <pc:sldLayoutMk cId="3868095366" sldId="2147483707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6" creationId="{32861B4E-773A-4C94-180E-B03449866037}"/>
            </ac:spMkLst>
          </pc:spChg>
          <pc:spChg chg="del mod">
            <ac:chgData name="RODRIGO JOSÉ ALFARO VERGARA" userId="e3646333-dfc8-4ec8-9c9e-34f671d428bb" providerId="ADAL" clId="{F946629A-DEAF-4C73-944F-EE1C9181E952}" dt="2022-10-27T16:41:13.323" v="2192" actId="478"/>
            <ac:spMkLst>
              <pc:docMk/>
              <pc:sldMasterMk cId="3515892240" sldId="2147483658"/>
              <pc:sldLayoutMk cId="3868095366" sldId="2147483707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7T16:40:49.453" v="2187" actId="478"/>
            <ac:spMkLst>
              <pc:docMk/>
              <pc:sldMasterMk cId="3515892240" sldId="2147483658"/>
              <pc:sldLayoutMk cId="3868095366" sldId="2147483707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19" creationId="{5640AFC6-8D73-A9DD-E28C-28C9CE9DDBD9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31.934" v="2154" actId="21"/>
            <ac:spMkLst>
              <pc:docMk/>
              <pc:sldMasterMk cId="3515892240" sldId="2147483658"/>
              <pc:sldLayoutMk cId="3868095366" sldId="2147483707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7:07:57.169" v="2661" actId="207"/>
            <ac:spMkLst>
              <pc:docMk/>
              <pc:sldMasterMk cId="3515892240" sldId="2147483658"/>
              <pc:sldLayoutMk cId="3868095366" sldId="2147483707"/>
              <ac:spMk id="30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6T20:34:35.844" v="175" actId="478"/>
            <ac:spMkLst>
              <pc:docMk/>
              <pc:sldMasterMk cId="3515892240" sldId="2147483658"/>
              <pc:sldLayoutMk cId="3868095366" sldId="2147483707"/>
              <ac:spMk id="33" creationId="{00000000-0000-0000-0000-000000000000}"/>
            </ac:spMkLst>
          </pc:spChg>
        </pc:sldLayoutChg>
        <pc:sldLayoutChg chg="addSp delSp modSp mod">
          <pc:chgData name="RODRIGO JOSÉ ALFARO VERGARA" userId="e3646333-dfc8-4ec8-9c9e-34f671d428bb" providerId="ADAL" clId="{F946629A-DEAF-4C73-944F-EE1C9181E952}" dt="2022-10-27T17:00:47.692" v="2567" actId="1076"/>
          <pc:sldLayoutMkLst>
            <pc:docMk/>
            <pc:sldMasterMk cId="3515892240" sldId="2147483658"/>
            <pc:sldLayoutMk cId="2568019126" sldId="2147483708"/>
          </pc:sldLayoutMkLst>
          <pc:spChg chg="add mod">
            <ac:chgData name="RODRIGO JOSÉ ALFARO VERGARA" userId="e3646333-dfc8-4ec8-9c9e-34f671d428bb" providerId="ADAL" clId="{F946629A-DEAF-4C73-944F-EE1C9181E952}" dt="2022-10-27T17:00:47.692" v="2567" actId="1076"/>
            <ac:spMkLst>
              <pc:docMk/>
              <pc:sldMasterMk cId="3515892240" sldId="2147483658"/>
              <pc:sldLayoutMk cId="2568019126" sldId="2147483708"/>
              <ac:spMk id="2" creationId="{0239B24B-0DE8-8DC2-437D-C52A766D5A93}"/>
            </ac:spMkLst>
          </pc:spChg>
          <pc:spChg chg="mod">
            <ac:chgData name="RODRIGO JOSÉ ALFARO VERGARA" userId="e3646333-dfc8-4ec8-9c9e-34f671d428bb" providerId="ADAL" clId="{F946629A-DEAF-4C73-944F-EE1C9181E952}" dt="2022-10-26T20:53:15.652" v="537"/>
            <ac:spMkLst>
              <pc:docMk/>
              <pc:sldMasterMk cId="3515892240" sldId="2147483658"/>
              <pc:sldLayoutMk cId="2568019126" sldId="2147483708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15" creationId="{33F0ED7D-DB65-4138-07D5-BC3B87BA697F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7" creationId="{41CBBD8F-E509-3E37-C5F2-01421A8EB326}"/>
            </ac:spMkLst>
          </pc:spChg>
          <pc:spChg chg="del mod">
            <ac:chgData name="RODRIGO JOSÉ ALFARO VERGARA" userId="e3646333-dfc8-4ec8-9c9e-34f671d428bb" providerId="ADAL" clId="{F946629A-DEAF-4C73-944F-EE1C9181E952}" dt="2022-10-26T20:53:37.672" v="538" actId="478"/>
            <ac:spMkLst>
              <pc:docMk/>
              <pc:sldMasterMk cId="3515892240" sldId="2147483658"/>
              <pc:sldLayoutMk cId="2568019126" sldId="2147483708"/>
              <ac:spMk id="18" creationId="{7850F239-F072-92E8-2410-6EDF86076EF0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0" creationId="{8926F23F-5EF2-C186-7106-B0B17B71560D}"/>
            </ac:spMkLst>
          </pc:spChg>
          <pc:spChg chg="del mod">
            <ac:chgData name="RODRIGO JOSÉ ALFARO VERGARA" userId="e3646333-dfc8-4ec8-9c9e-34f671d428bb" providerId="ADAL" clId="{F946629A-DEAF-4C73-944F-EE1C9181E952}" dt="2022-10-27T16:38:44.844" v="2156" actId="21"/>
            <ac:spMkLst>
              <pc:docMk/>
              <pc:sldMasterMk cId="3515892240" sldId="2147483658"/>
              <pc:sldLayoutMk cId="2568019126" sldId="2147483708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F946629A-DEAF-4C73-944F-EE1C9181E952}" dt="2022-10-26T20:52:14.057" v="520" actId="1036"/>
            <ac:spMkLst>
              <pc:docMk/>
              <pc:sldMasterMk cId="3515892240" sldId="2147483658"/>
              <pc:sldLayoutMk cId="2568019126" sldId="2147483708"/>
              <ac:spMk id="30" creationId="{00000000-0000-0000-0000-000000000000}"/>
            </ac:spMkLst>
          </pc:spChg>
          <pc:picChg chg="add del mod">
            <ac:chgData name="RODRIGO JOSÉ ALFARO VERGARA" userId="e3646333-dfc8-4ec8-9c9e-34f671d428bb" providerId="ADAL" clId="{F946629A-DEAF-4C73-944F-EE1C9181E952}" dt="2022-10-26T20:44:36.234" v="373" actId="478"/>
            <ac:picMkLst>
              <pc:docMk/>
              <pc:sldMasterMk cId="3515892240" sldId="2147483658"/>
              <pc:sldLayoutMk cId="2568019126" sldId="2147483708"/>
              <ac:picMk id="1026" creationId="{E2DE418C-AD8F-CE1F-CFA3-A497F9424207}"/>
            </ac:picMkLst>
          </pc:picChg>
        </pc:sldLayoutChg>
        <pc:sldLayoutChg chg="addSp delSp modSp mod">
          <pc:chgData name="RODRIGO JOSÉ ALFARO VERGARA" userId="e3646333-dfc8-4ec8-9c9e-34f671d428bb" providerId="ADAL" clId="{F946629A-DEAF-4C73-944F-EE1C9181E952}" dt="2022-10-27T12:56:58.644" v="729" actId="1036"/>
          <pc:sldLayoutMkLst>
            <pc:docMk/>
            <pc:sldMasterMk cId="3515892240" sldId="2147483658"/>
            <pc:sldLayoutMk cId="2234005951" sldId="2147483709"/>
          </pc:sldLayoutMkLst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3" creationId="{81D0B75B-6935-C9B9-A9FF-B167F976FBE5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7" creationId="{DE1A17DB-F97A-4759-CEBC-18F5609D5E57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9" creationId="{22EC0007-6097-BB75-FF64-B0FBF633043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0" creationId="{28D2F15D-EE12-822E-DD46-879BC68DC94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11" creationId="{86A09A3C-82FD-D468-CA64-DCE1D750216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2" creationId="{5B115D7F-0B94-63E2-0D5A-1B56CDC8FD16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3" creationId="{6271ABB8-6A3B-8251-AF57-58C1DF6DE85C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4" creationId="{1D3CB2F2-050F-0E75-010B-A5CA31A40A45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5" creationId="{07244D48-4EBE-3AED-647D-9BEFBBCDA68E}"/>
            </ac:spMkLst>
          </pc:spChg>
          <pc:spChg chg="del mod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16" creationId="{52DBC740-5F06-47FB-2120-202DB5772375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7" creationId="{4EEC1720-3729-15EA-0C07-0A494E0119B0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19" creationId="{CADBAAF1-0A74-F542-6C67-D444F4CE1A4B}"/>
            </ac:spMkLst>
          </pc:spChg>
          <pc:spChg chg="del">
            <ac:chgData name="RODRIGO JOSÉ ALFARO VERGARA" userId="e3646333-dfc8-4ec8-9c9e-34f671d428bb" providerId="ADAL" clId="{F946629A-DEAF-4C73-944F-EE1C9181E952}" dt="2022-10-27T12:54:27.584" v="620" actId="478"/>
            <ac:spMkLst>
              <pc:docMk/>
              <pc:sldMasterMk cId="3515892240" sldId="2147483658"/>
              <pc:sldLayoutMk cId="2234005951" sldId="2147483709"/>
              <ac:spMk id="20" creationId="{CECEC7BF-A869-3F58-71A8-E7068EB74569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1" creationId="{CBF04A5D-F5D2-7AB1-69FC-A741B06B30D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2" creationId="{568F885E-7325-D653-6F68-98CBC634D112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3" creationId="{C368BF50-84CA-942F-4A27-D109D3C0181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58.644" v="729" actId="1036"/>
            <ac:spMkLst>
              <pc:docMk/>
              <pc:sldMasterMk cId="3515892240" sldId="2147483658"/>
              <pc:sldLayoutMk cId="2234005951" sldId="2147483709"/>
              <ac:spMk id="24" creationId="{39D63AC7-56CC-C166-F8BE-0F4CA5A43258}"/>
            </ac:spMkLst>
          </pc:spChg>
          <pc:spChg chg="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5" creationId="{AB894339-931F-A801-1249-275799E43CBE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6" creationId="{2595277B-0E78-517E-EAB8-66677796C7A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7" creationId="{44F259A2-8664-7007-CD63-8999D86FB8B0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8" creationId="{76B7DAF7-D72D-B106-CBFC-074CC3282C71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29" creationId="{DF5279AC-F9D0-527B-D3AB-47A93727815D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0" creationId="{96EE206B-C5BD-EE11-9225-F0D0A9869F24}"/>
            </ac:spMkLst>
          </pc:spChg>
          <pc:spChg chg="add mod">
            <ac:chgData name="RODRIGO JOSÉ ALFARO VERGARA" userId="e3646333-dfc8-4ec8-9c9e-34f671d428bb" providerId="ADAL" clId="{F946629A-DEAF-4C73-944F-EE1C9181E952}" dt="2022-10-27T12:56:39.685" v="725" actId="1035"/>
            <ac:spMkLst>
              <pc:docMk/>
              <pc:sldMasterMk cId="3515892240" sldId="2147483658"/>
              <pc:sldLayoutMk cId="2234005951" sldId="2147483709"/>
              <ac:spMk id="31" creationId="{4368CE0A-2564-CA36-51F5-4CE2BE819C03}"/>
            </ac:spMkLst>
          </pc:spChg>
        </pc:sldLayoutChg>
        <pc:sldLayoutChg chg="addSp delSp modSp mod ord">
          <pc:chgData name="RODRIGO JOSÉ ALFARO VERGARA" userId="e3646333-dfc8-4ec8-9c9e-34f671d428bb" providerId="ADAL" clId="{F946629A-DEAF-4C73-944F-EE1C9181E952}" dt="2022-10-27T13:50:37.155" v="1247"/>
          <pc:sldLayoutMkLst>
            <pc:docMk/>
            <pc:sldMasterMk cId="3515892240" sldId="2147483658"/>
            <pc:sldLayoutMk cId="4035216409" sldId="2147483710"/>
          </pc:sldLayoutMkLst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4" creationId="{9F10BCF4-AFFA-E14D-00E6-02E08290463A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6" creationId="{A8765F1A-C7A8-E7A4-4205-FCF3E1EC91A5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7" creationId="{FD607527-D6E5-81E1-0E22-22BE21C446BD}"/>
            </ac:spMkLst>
          </pc:spChg>
          <pc:spChg chg="mod">
            <ac:chgData name="RODRIGO JOSÉ ALFARO VERGARA" userId="e3646333-dfc8-4ec8-9c9e-34f671d428bb" providerId="ADAL" clId="{F946629A-DEAF-4C73-944F-EE1C9181E952}" dt="2022-10-27T13:50:36.636" v="1246" actId="1076"/>
            <ac:spMkLst>
              <pc:docMk/>
              <pc:sldMasterMk cId="3515892240" sldId="2147483658"/>
              <pc:sldLayoutMk cId="4035216409" sldId="2147483710"/>
              <ac:spMk id="8" creationId="{A7DB4244-12AE-AD3F-DE4D-975D3E922CB5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4" creationId="{867E1CD5-FDA7-E2F3-4DDF-696BAC088396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5" creationId="{33F0ED7D-DB65-4138-07D5-BC3B87BA697F}"/>
            </ac:spMkLst>
          </pc:spChg>
          <pc:spChg chg="del">
            <ac:chgData name="RODRIGO JOSÉ ALFARO VERGARA" userId="e3646333-dfc8-4ec8-9c9e-34f671d428bb" providerId="ADAL" clId="{F946629A-DEAF-4C73-944F-EE1C9181E952}" dt="2022-10-27T13:24:34.299" v="837" actId="478"/>
            <ac:spMkLst>
              <pc:docMk/>
              <pc:sldMasterMk cId="3515892240" sldId="2147483658"/>
              <pc:sldLayoutMk cId="4035216409" sldId="2147483710"/>
              <ac:spMk id="16" creationId="{32861B4E-773A-4C94-180E-B0344986603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7" creationId="{41CBBD8F-E509-3E37-C5F2-01421A8EB326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18" creationId="{7850F239-F072-92E8-2410-6EDF86076EF0}"/>
            </ac:spMkLst>
          </pc:spChg>
          <pc:spChg chg="del">
            <ac:chgData name="RODRIGO JOSÉ ALFARO VERGARA" userId="e3646333-dfc8-4ec8-9c9e-34f671d428bb" providerId="ADAL" clId="{F946629A-DEAF-4C73-944F-EE1C9181E952}" dt="2022-10-27T13:24:31.552" v="836" actId="478"/>
            <ac:spMkLst>
              <pc:docMk/>
              <pc:sldMasterMk cId="3515892240" sldId="2147483658"/>
              <pc:sldLayoutMk cId="4035216409" sldId="2147483710"/>
              <ac:spMk id="19" creationId="{5640AFC6-8D73-A9DD-E28C-28C9CE9DDB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0" creationId="{8926F23F-5EF2-C186-7106-B0B17B71560D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1" creationId="{DAC4E334-1EE1-5054-6799-11D97BAD4CB7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4" creationId="{383FCF48-E08F-28E6-B2DF-C4DDDDF0B267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5" creationId="{F35033B6-E39A-091C-00CF-1A4E43820812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6" creationId="{AAD9D543-204F-53F9-7034-DCBDC0E5E373}"/>
            </ac:spMkLst>
          </pc:spChg>
          <pc:spChg chg="mod">
            <ac:chgData name="RODRIGO JOSÉ ALFARO VERGARA" userId="e3646333-dfc8-4ec8-9c9e-34f671d428bb" providerId="ADAL" clId="{F946629A-DEAF-4C73-944F-EE1C9181E952}" dt="2022-10-27T13:50:32.855" v="1235" actId="1076"/>
            <ac:spMkLst>
              <pc:docMk/>
              <pc:sldMasterMk cId="3515892240" sldId="2147483658"/>
              <pc:sldLayoutMk cId="4035216409" sldId="2147483710"/>
              <ac:spMk id="27" creationId="{BF5FC561-F278-9B35-4798-A385569F2EF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F946629A-DEAF-4C73-944F-EE1C9181E952}" dt="2022-10-27T13:50:32.921" v="1237" actId="14100"/>
            <ac:spMkLst>
              <pc:docMk/>
              <pc:sldMasterMk cId="3515892240" sldId="2147483658"/>
              <pc:sldLayoutMk cId="4035216409" sldId="2147483710"/>
              <ac:spMk id="32" creationId="{467E05B6-B7CB-1E4F-96BA-4B8CFE8B63D9}"/>
            </ac:spMkLst>
          </pc:spChg>
          <pc:spChg chg="del">
            <ac:chgData name="RODRIGO JOSÉ ALFARO VERGARA" userId="e3646333-dfc8-4ec8-9c9e-34f671d428bb" providerId="ADAL" clId="{F946629A-DEAF-4C73-944F-EE1C9181E952}" dt="2022-10-27T13:24:24.924" v="835" actId="478"/>
            <ac:spMkLst>
              <pc:docMk/>
              <pc:sldMasterMk cId="3515892240" sldId="2147483658"/>
              <pc:sldLayoutMk cId="4035216409" sldId="2147483710"/>
              <ac:spMk id="33" creationId="{00000000-0000-0000-0000-000000000000}"/>
            </ac:spMkLst>
          </pc:spChg>
          <pc:grpChg chg="add del mod">
            <ac:chgData name="RODRIGO JOSÉ ALFARO VERGARA" userId="e3646333-dfc8-4ec8-9c9e-34f671d428bb" providerId="ADAL" clId="{F946629A-DEAF-4C73-944F-EE1C9181E952}" dt="2022-10-27T13:50:37.155" v="1247"/>
            <ac:grpSpMkLst>
              <pc:docMk/>
              <pc:sldMasterMk cId="3515892240" sldId="2147483658"/>
              <pc:sldLayoutMk cId="4035216409" sldId="2147483710"/>
              <ac:grpSpMk id="2" creationId="{4C774E89-3CF2-A295-C3FE-578004072205}"/>
            </ac:grpSpMkLst>
          </pc:grpChg>
          <pc:grpChg chg="mod">
            <ac:chgData name="RODRIGO JOSÉ ALFARO VERGARA" userId="e3646333-dfc8-4ec8-9c9e-34f671d428bb" providerId="ADAL" clId="{F946629A-DEAF-4C73-944F-EE1C9181E952}" dt="2022-10-27T13:50:32.855" v="1235" actId="1076"/>
            <ac:grpSpMkLst>
              <pc:docMk/>
              <pc:sldMasterMk cId="3515892240" sldId="2147483658"/>
              <pc:sldLayoutMk cId="4035216409" sldId="2147483710"/>
              <ac:grpSpMk id="23" creationId="{FD2DE1E4-C92D-CBB0-7308-2A26290FD130}"/>
            </ac:grpSpMkLst>
          </pc:grpChg>
        </pc:sldLayoutChg>
        <pc:sldLayoutChg chg="delSp new mod">
          <pc:chgData name="RODRIGO JOSÉ ALFARO VERGARA" userId="e3646333-dfc8-4ec8-9c9e-34f671d428bb" providerId="ADAL" clId="{F946629A-DEAF-4C73-944F-EE1C9181E952}" dt="2022-10-27T13:52:06.117" v="1251" actId="6014"/>
          <pc:sldLayoutMkLst>
            <pc:docMk/>
            <pc:sldMasterMk cId="3515892240" sldId="2147483658"/>
            <pc:sldLayoutMk cId="301658139" sldId="2147483711"/>
          </pc:sldLayoutMkLst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3" creationId="{ECFCC0DA-A571-0AEA-B766-D29E4EE046B8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4" creationId="{5B7948E7-8F9F-8847-DD6E-C80D16E2C697}"/>
            </ac:spMkLst>
          </pc:spChg>
          <pc:spChg chg="del">
            <ac:chgData name="RODRIGO JOSÉ ALFARO VERGARA" userId="e3646333-dfc8-4ec8-9c9e-34f671d428bb" providerId="ADAL" clId="{F946629A-DEAF-4C73-944F-EE1C9181E952}" dt="2022-10-27T13:51:58.261" v="1250" actId="478"/>
            <ac:spMkLst>
              <pc:docMk/>
              <pc:sldMasterMk cId="3515892240" sldId="2147483658"/>
              <pc:sldLayoutMk cId="301658139" sldId="2147483711"/>
              <ac:spMk id="5" creationId="{39945F2D-6C8C-9B6A-A22E-752E86E038F8}"/>
            </ac:spMkLst>
          </pc:spChg>
        </pc:sldLayoutChg>
        <pc:sldLayoutChg chg="delSp del mod">
          <pc:chgData name="RODRIGO JOSÉ ALFARO VERGARA" userId="e3646333-dfc8-4ec8-9c9e-34f671d428bb" providerId="ADAL" clId="{F946629A-DEAF-4C73-944F-EE1C9181E952}" dt="2022-10-27T16:16:54.740" v="1926" actId="2696"/>
          <pc:sldLayoutMkLst>
            <pc:docMk/>
            <pc:sldMasterMk cId="3515892240" sldId="2147483658"/>
            <pc:sldLayoutMk cId="961481556" sldId="2147483712"/>
          </pc:sldLayoutMkLst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13:51.251" v="1906" actId="478"/>
            <ac:spMkLst>
              <pc:docMk/>
              <pc:sldMasterMk cId="3515892240" sldId="2147483658"/>
              <pc:sldLayoutMk cId="961481556" sldId="2147483712"/>
              <ac:spMk id="38" creationId="{78E72363-A463-3FEE-9212-905300FCA3EB}"/>
            </ac:spMkLst>
          </pc:sp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3" creationId="{CF0FD074-81E2-0D4E-8446-C5B415B238A0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16" creationId="{A3DDE02E-BC75-2645-8725-CA2CFD327A3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26" creationId="{C402C0D4-D9C4-F547-B996-38177302A3DC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0" creationId="{8AF02375-BA79-6743-8FCA-A7690A4A21E4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3" creationId="{A88B1BAC-7E3B-585F-D8D7-C21727388A66}"/>
            </ac:cxnSpMkLst>
          </pc:cxnChg>
          <pc:cxnChg chg="del">
            <ac:chgData name="RODRIGO JOSÉ ALFARO VERGARA" userId="e3646333-dfc8-4ec8-9c9e-34f671d428bb" providerId="ADAL" clId="{F946629A-DEAF-4C73-944F-EE1C9181E952}" dt="2022-10-27T16:13:51.251" v="1906" actId="478"/>
            <ac:cxnSpMkLst>
              <pc:docMk/>
              <pc:sldMasterMk cId="3515892240" sldId="2147483658"/>
              <pc:sldLayoutMk cId="961481556" sldId="2147483712"/>
              <ac:cxnSpMk id="36" creationId="{D36B4E8B-9181-5890-1301-7DA3DE9F5832}"/>
            </ac:cxnSpMkLst>
          </pc:cxnChg>
        </pc:sldLayoutChg>
        <pc:sldLayoutChg chg="addSp delSp modSp mod">
          <pc:chgData name="RODRIGO JOSÉ ALFARO VERGARA" userId="e3646333-dfc8-4ec8-9c9e-34f671d428bb" providerId="ADAL" clId="{F946629A-DEAF-4C73-944F-EE1C9181E952}" dt="2022-10-27T16:09:44" v="1794" actId="478"/>
          <pc:sldLayoutMkLst>
            <pc:docMk/>
            <pc:sldMasterMk cId="3515892240" sldId="2147483658"/>
            <pc:sldLayoutMk cId="3864988516" sldId="2147483713"/>
          </pc:sldLayoutMkLst>
          <pc:spChg chg="add del">
            <ac:chgData name="RODRIGO JOSÉ ALFARO VERGARA" userId="e3646333-dfc8-4ec8-9c9e-34f671d428bb" providerId="ADAL" clId="{F946629A-DEAF-4C73-944F-EE1C9181E952}" dt="2022-10-27T16:09:44" v="1794" actId="478"/>
            <ac:spMkLst>
              <pc:docMk/>
              <pc:sldMasterMk cId="3515892240" sldId="2147483658"/>
              <pc:sldLayoutMk cId="3864988516" sldId="2147483713"/>
              <ac:spMk id="12" creationId="{39F93F26-ED5C-E74E-BFBD-E3054DC1B9C1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4" creationId="{58AAB058-5FFC-9E4E-AD2E-FB1B4EE51025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5" creationId="{18ABDA74-C3EC-274D-BE87-AC5B825A2A4C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7" creationId="{3ABA9FD1-9B74-F14F-81EF-7B3407196B03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18" creationId="{0E9E9D03-0186-5B4C-A73F-95ADCD08A44A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1" creationId="{F953BCFF-5CB8-784F-ACC1-A14670E62196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2" creationId="{97DCC038-CDD3-1D48-B8BA-2617616935C5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4" creationId="{C20DFC6E-CE65-E94B-921D-38F386E173F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5" creationId="{773FBF72-A3D8-2F4E-BAD2-2755F0BE4A4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7" creationId="{9B18A1DC-4A61-514B-9F70-1DCC893EBB17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28" creationId="{DD138509-2AA1-D540-90D6-288474956619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1" creationId="{1BFA4765-08D4-C6F0-1CB4-40131786497E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2" creationId="{4AD552D0-E9A2-C936-ED93-13D7E8D71C5F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4" creationId="{FDEBE47B-0030-60A0-3BCC-935EB987371B}"/>
            </ac:spMkLst>
          </pc:spChg>
          <pc:spChg chg="del">
            <ac:chgData name="RODRIGO JOSÉ ALFARO VERGARA" userId="e3646333-dfc8-4ec8-9c9e-34f671d428bb" providerId="ADAL" clId="{F946629A-DEAF-4C73-944F-EE1C9181E952}" dt="2022-10-27T16:09:09.009" v="1788" actId="478"/>
            <ac:spMkLst>
              <pc:docMk/>
              <pc:sldMasterMk cId="3515892240" sldId="2147483658"/>
              <pc:sldLayoutMk cId="3864988516" sldId="2147483713"/>
              <ac:spMk id="35" creationId="{5B5635C4-E819-8239-15EE-556248A47242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7" creationId="{EA9D90FF-4BF9-D535-99A0-A772C1290740}"/>
            </ac:spMkLst>
          </pc:spChg>
          <pc:spChg chg="del">
            <ac:chgData name="RODRIGO JOSÉ ALFARO VERGARA" userId="e3646333-dfc8-4ec8-9c9e-34f671d428bb" providerId="ADAL" clId="{F946629A-DEAF-4C73-944F-EE1C9181E952}" dt="2022-10-27T16:09:14.554" v="1789" actId="478"/>
            <ac:spMkLst>
              <pc:docMk/>
              <pc:sldMasterMk cId="3515892240" sldId="2147483658"/>
              <pc:sldLayoutMk cId="3864988516" sldId="2147483713"/>
              <ac:spMk id="38" creationId="{78E72363-A463-3FEE-9212-905300FCA3EB}"/>
            </ac:spMkLst>
          </pc:spChg>
          <pc:cxnChg chg="add del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3" creationId="{CF0FD074-81E2-0D4E-8446-C5B415B238A0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16" creationId="{A3DDE02E-BC75-2645-8725-CA2CFD327A3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20" creationId="{E01EE6FD-FABB-AD48-92DA-19805B502918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3" creationId="{93BB36CC-7349-334D-A028-58D01025E726}"/>
            </ac:cxnSpMkLst>
          </pc:cxnChg>
          <pc:cxnChg chg="del">
            <ac:chgData name="RODRIGO JOSÉ ALFARO VERGARA" userId="e3646333-dfc8-4ec8-9c9e-34f671d428bb" providerId="ADAL" clId="{F946629A-DEAF-4C73-944F-EE1C9181E952}" dt="2022-10-27T16:05:54.545" v="1746" actId="478"/>
            <ac:cxnSpMkLst>
              <pc:docMk/>
              <pc:sldMasterMk cId="3515892240" sldId="2147483658"/>
              <pc:sldLayoutMk cId="3864988516" sldId="2147483713"/>
              <ac:cxnSpMk id="26" creationId="{C402C0D4-D9C4-F547-B996-38177302A3DC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0" creationId="{8AF02375-BA79-6743-8FCA-A7690A4A21E4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3" creationId="{A88B1BAC-7E3B-585F-D8D7-C21727388A66}"/>
            </ac:cxnSpMkLst>
          </pc:cxnChg>
          <pc:cxnChg chg="add del mod">
            <ac:chgData name="RODRIGO JOSÉ ALFARO VERGARA" userId="e3646333-dfc8-4ec8-9c9e-34f671d428bb" providerId="ADAL" clId="{F946629A-DEAF-4C73-944F-EE1C9181E952}" dt="2022-10-27T16:09:44" v="1794" actId="478"/>
            <ac:cxnSpMkLst>
              <pc:docMk/>
              <pc:sldMasterMk cId="3515892240" sldId="2147483658"/>
              <pc:sldLayoutMk cId="3864988516" sldId="2147483713"/>
              <ac:cxnSpMk id="36" creationId="{D36B4E8B-9181-5890-1301-7DA3DE9F5832}"/>
            </ac:cxnSpMkLst>
          </pc:cxnChg>
        </pc:sldLayoutChg>
        <pc:sldLayoutChg chg="modSp del">
          <pc:chgData name="RODRIGO JOSÉ ALFARO VERGARA" userId="e3646333-dfc8-4ec8-9c9e-34f671d428bb" providerId="ADAL" clId="{F946629A-DEAF-4C73-944F-EE1C9181E952}" dt="2022-10-27T16:58:06.052" v="2513" actId="2696"/>
          <pc:sldLayoutMkLst>
            <pc:docMk/>
            <pc:sldMasterMk cId="3515892240" sldId="2147483658"/>
            <pc:sldLayoutMk cId="734193603" sldId="2147483714"/>
          </pc:sldLayoutMkLst>
          <pc:spChg chg="mod">
            <ac:chgData name="RODRIGO JOSÉ ALFARO VERGARA" userId="e3646333-dfc8-4ec8-9c9e-34f671d428bb" providerId="ADAL" clId="{F946629A-DEAF-4C73-944F-EE1C9181E952}" dt="2022-10-27T16:55:23.194" v="2507" actId="207"/>
            <ac:spMkLst>
              <pc:docMk/>
              <pc:sldMasterMk cId="3515892240" sldId="2147483658"/>
              <pc:sldLayoutMk cId="734193603" sldId="2147483714"/>
              <ac:spMk id="5" creationId="{00000000-0000-0000-0000-000000000000}"/>
            </ac:spMkLst>
          </pc:spChg>
        </pc:sldLayoutChg>
        <pc:sldLayoutChg chg="new del mod">
          <pc:chgData name="RODRIGO JOSÉ ALFARO VERGARA" userId="e3646333-dfc8-4ec8-9c9e-34f671d428bb" providerId="ADAL" clId="{F946629A-DEAF-4C73-944F-EE1C9181E952}" dt="2022-10-27T16:39:37.513" v="2173" actId="11236"/>
          <pc:sldLayoutMkLst>
            <pc:docMk/>
            <pc:sldMasterMk cId="3515892240" sldId="2147483658"/>
            <pc:sldLayoutMk cId="2258078456" sldId="2147483714"/>
          </pc:sldLayoutMkLst>
        </pc:sldLayoutChg>
        <pc:sldLayoutChg chg="new del mod">
          <pc:chgData name="RODRIGO JOSÉ ALFARO VERGARA" userId="e3646333-dfc8-4ec8-9c9e-34f671d428bb" providerId="ADAL" clId="{F946629A-DEAF-4C73-944F-EE1C9181E952}" dt="2022-10-27T16:39:37.084" v="2172" actId="11236"/>
          <pc:sldLayoutMkLst>
            <pc:docMk/>
            <pc:sldMasterMk cId="3515892240" sldId="2147483658"/>
            <pc:sldLayoutMk cId="1307578348" sldId="2147483715"/>
          </pc:sldLayoutMkLst>
        </pc:sldLayoutChg>
        <pc:sldLayoutChg chg="addSp delSp modSp mod">
          <pc:chgData name="RODRIGO JOSÉ ALFARO VERGARA" userId="e3646333-dfc8-4ec8-9c9e-34f671d428bb" providerId="ADAL" clId="{F946629A-DEAF-4C73-944F-EE1C9181E952}" dt="2022-10-27T17:08:28.459" v="2663" actId="207"/>
          <pc:sldLayoutMkLst>
            <pc:docMk/>
            <pc:sldMasterMk cId="3515892240" sldId="2147483658"/>
            <pc:sldLayoutMk cId="2948203824" sldId="2147483715"/>
          </pc:sldLayoutMkLst>
          <pc:spChg chg="add mod">
            <ac:chgData name="RODRIGO JOSÉ ALFARO VERGARA" userId="e3646333-dfc8-4ec8-9c9e-34f671d428bb" providerId="ADAL" clId="{F946629A-DEAF-4C73-944F-EE1C9181E952}" dt="2022-10-27T17:00:59.672" v="2568"/>
            <ac:spMkLst>
              <pc:docMk/>
              <pc:sldMasterMk cId="3515892240" sldId="2147483658"/>
              <pc:sldLayoutMk cId="2948203824" sldId="2147483715"/>
              <ac:spMk id="2" creationId="{AF68EC71-4354-AC5F-7888-F5292AE89F59}"/>
            </ac:spMkLst>
          </pc:spChg>
          <pc:spChg chg="mod">
            <ac:chgData name="RODRIGO JOSÉ ALFARO VERGARA" userId="e3646333-dfc8-4ec8-9c9e-34f671d428bb" providerId="ADAL" clId="{F946629A-DEAF-4C73-944F-EE1C9181E952}" dt="2022-10-27T17:01:51.549" v="2573" actId="403"/>
            <ac:spMkLst>
              <pc:docMk/>
              <pc:sldMasterMk cId="3515892240" sldId="2147483658"/>
              <pc:sldLayoutMk cId="2948203824" sldId="2147483715"/>
              <ac:spMk id="5" creationId="{00000000-0000-0000-0000-000000000000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7" creationId="{E433137F-6DE9-B14C-AA92-5A5BD634C097}"/>
            </ac:spMkLst>
          </pc:spChg>
          <pc:spChg chg="del">
            <ac:chgData name="RODRIGO JOSÉ ALFARO VERGARA" userId="e3646333-dfc8-4ec8-9c9e-34f671d428bb" providerId="ADAL" clId="{F946629A-DEAF-4C73-944F-EE1C9181E952}" dt="2022-10-27T17:00:21.264" v="2565" actId="478"/>
            <ac:spMkLst>
              <pc:docMk/>
              <pc:sldMasterMk cId="3515892240" sldId="2147483658"/>
              <pc:sldLayoutMk cId="2948203824" sldId="2147483715"/>
              <ac:spMk id="9" creationId="{186830BC-2536-FC6E-52F5-4723CB21BE6D}"/>
            </ac:spMkLst>
          </pc:spChg>
          <pc:spChg chg="mod">
            <ac:chgData name="RODRIGO JOSÉ ALFARO VERGARA" userId="e3646333-dfc8-4ec8-9c9e-34f671d428bb" providerId="ADAL" clId="{F946629A-DEAF-4C73-944F-EE1C9181E952}" dt="2022-10-27T17:08:28.459" v="2663" actId="207"/>
            <ac:spMkLst>
              <pc:docMk/>
              <pc:sldMasterMk cId="3515892240" sldId="2147483658"/>
              <pc:sldLayoutMk cId="2948203824" sldId="2147483715"/>
              <ac:spMk id="30" creationId="{00000000-0000-0000-0000-000000000000}"/>
            </ac:spMkLst>
          </pc:spChg>
        </pc:sldLayoutChg>
        <pc:sldLayoutChg chg="addSp modSp mod">
          <pc:chgData name="RODRIGO JOSÉ ALFARO VERGARA" userId="e3646333-dfc8-4ec8-9c9e-34f671d428bb" providerId="ADAL" clId="{F946629A-DEAF-4C73-944F-EE1C9181E952}" dt="2022-10-28T13:13:26.318" v="3365"/>
          <pc:sldLayoutMkLst>
            <pc:docMk/>
            <pc:sldMasterMk cId="3515892240" sldId="2147483658"/>
            <pc:sldLayoutMk cId="333768816" sldId="2147483716"/>
          </pc:sldLayoutMkLst>
          <pc:spChg chg="mod">
            <ac:chgData name="RODRIGO JOSÉ ALFARO VERGARA" userId="e3646333-dfc8-4ec8-9c9e-34f671d428bb" providerId="ADAL" clId="{F946629A-DEAF-4C73-944F-EE1C9181E952}" dt="2022-10-27T19:23:43.640" v="2990" actId="255"/>
            <ac:spMkLst>
              <pc:docMk/>
              <pc:sldMasterMk cId="3515892240" sldId="2147483658"/>
              <pc:sldLayoutMk cId="333768816" sldId="2147483716"/>
              <ac:spMk id="2" creationId="{D49C56EF-E8A1-CFE8-CF1E-D9A2A2AA3D4B}"/>
            </ac:spMkLst>
          </pc:spChg>
          <pc:picChg chg="add mod">
            <ac:chgData name="RODRIGO JOSÉ ALFARO VERGARA" userId="e3646333-dfc8-4ec8-9c9e-34f671d428bb" providerId="ADAL" clId="{F946629A-DEAF-4C73-944F-EE1C9181E952}" dt="2022-10-28T13:13:26.318" v="3365"/>
            <ac:picMkLst>
              <pc:docMk/>
              <pc:sldMasterMk cId="3515892240" sldId="2147483658"/>
              <pc:sldLayoutMk cId="333768816" sldId="2147483716"/>
              <ac:picMk id="3" creationId="{3FFA0AA1-2DCB-80EE-94B9-A1D792B8205C}"/>
            </ac:picMkLst>
          </pc:picChg>
        </pc:sldLayoutChg>
      </pc:sldMasterChg>
    </pc:docChg>
  </pc:docChgLst>
  <pc:docChgLst>
    <pc:chgData name="RODRIGO JOSÉ ALFARO VERGARA" userId="e3646333-dfc8-4ec8-9c9e-34f671d428bb" providerId="ADAL" clId="{12C304D0-53B9-4D54-B9DA-34FA18F32099}"/>
    <pc:docChg chg="undo redo custSel addSld delSld modSld sldOrd modMainMaster">
      <pc:chgData name="RODRIGO JOSÉ ALFARO VERGARA" userId="e3646333-dfc8-4ec8-9c9e-34f671d428bb" providerId="ADAL" clId="{12C304D0-53B9-4D54-B9DA-34FA18F32099}" dt="2022-11-25T14:58:51.660" v="1000"/>
      <pc:docMkLst>
        <pc:docMk/>
      </pc:docMkLst>
      <pc:sldChg chg="modSp mod">
        <pc:chgData name="RODRIGO JOSÉ ALFARO VERGARA" userId="e3646333-dfc8-4ec8-9c9e-34f671d428bb" providerId="ADAL" clId="{12C304D0-53B9-4D54-B9DA-34FA18F32099}" dt="2022-11-15T14:48:06.395" v="934" actId="20577"/>
        <pc:sldMkLst>
          <pc:docMk/>
          <pc:sldMk cId="988775366" sldId="371"/>
        </pc:sldMkLst>
        <pc:graphicFrameChg chg="modGraphic">
          <ac:chgData name="RODRIGO JOSÉ ALFARO VERGARA" userId="e3646333-dfc8-4ec8-9c9e-34f671d428bb" providerId="ADAL" clId="{12C304D0-53B9-4D54-B9DA-34FA18F32099}" dt="2022-11-15T14:48:06.395" v="934" actId="20577"/>
          <ac:graphicFrameMkLst>
            <pc:docMk/>
            <pc:sldMk cId="988775366" sldId="371"/>
            <ac:graphicFrameMk id="7" creationId="{6F13C501-19E4-3B95-0C91-AA15A2688DFA}"/>
          </ac:graphicFrameMkLst>
        </pc:graphicFrameChg>
      </pc:sldChg>
      <pc:sldChg chg="mod">
        <pc:chgData name="RODRIGO JOSÉ ALFARO VERGARA" userId="e3646333-dfc8-4ec8-9c9e-34f671d428bb" providerId="ADAL" clId="{12C304D0-53B9-4D54-B9DA-34FA18F32099}" dt="2022-11-08T12:10:59.760" v="246" actId="27918"/>
        <pc:sldMkLst>
          <pc:docMk/>
          <pc:sldMk cId="3569716683" sldId="393"/>
        </pc:sldMkLst>
      </pc:sldChg>
      <pc:sldChg chg="modSp mod">
        <pc:chgData name="RODRIGO JOSÉ ALFARO VERGARA" userId="e3646333-dfc8-4ec8-9c9e-34f671d428bb" providerId="ADAL" clId="{12C304D0-53B9-4D54-B9DA-34FA18F32099}" dt="2022-11-10T14:52:27.655" v="693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12C304D0-53B9-4D54-B9DA-34FA18F32099}" dt="2022-11-10T14:52:27.655" v="693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31.865" v="695" actId="27636"/>
        <pc:sldMkLst>
          <pc:docMk/>
          <pc:sldMk cId="3279615945" sldId="401"/>
        </pc:sldMkLst>
        <pc:spChg chg="mod">
          <ac:chgData name="RODRIGO JOSÉ ALFARO VERGARA" userId="e3646333-dfc8-4ec8-9c9e-34f671d428bb" providerId="ADAL" clId="{12C304D0-53B9-4D54-B9DA-34FA18F32099}" dt="2022-11-10T14:52:31.865" v="695" actId="27636"/>
          <ac:spMkLst>
            <pc:docMk/>
            <pc:sldMk cId="3279615945" sldId="401"/>
            <ac:spMk id="8" creationId="{820A7CE2-E334-31C3-0CA4-34F3EE72062C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2:41.120" v="696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12C304D0-53B9-4D54-B9DA-34FA18F32099}" dt="2022-11-10T14:52:41.120" v="696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49.099" v="732" actId="20577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12C304D0-53B9-4D54-B9DA-34FA18F32099}" dt="2022-11-10T14:54:49.099" v="732" actId="20577"/>
          <ac:spMkLst>
            <pc:docMk/>
            <pc:sldMk cId="4075921797" sldId="403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08T19:39:44.826" v="649" actId="21"/>
        <pc:sldMkLst>
          <pc:docMk/>
          <pc:sldMk cId="3519356709" sldId="422"/>
        </pc:sldMkLst>
        <pc:picChg chg="add del mod">
          <ac:chgData name="RODRIGO JOSÉ ALFARO VERGARA" userId="e3646333-dfc8-4ec8-9c9e-34f671d428bb" providerId="ADAL" clId="{12C304D0-53B9-4D54-B9DA-34FA18F32099}" dt="2022-11-08T19:39:29.700" v="642" actId="478"/>
          <ac:picMkLst>
            <pc:docMk/>
            <pc:sldMk cId="3519356709" sldId="422"/>
            <ac:picMk id="6" creationId="{2EB3CA4E-BE6A-B599-0327-90723FD727F9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9" creationId="{D77B7095-B1E0-136F-0960-D9FDA23155F0}"/>
          </ac:picMkLst>
        </pc:picChg>
        <pc:picChg chg="add del mod">
          <ac:chgData name="RODRIGO JOSÉ ALFARO VERGARA" userId="e3646333-dfc8-4ec8-9c9e-34f671d428bb" providerId="ADAL" clId="{12C304D0-53B9-4D54-B9DA-34FA18F32099}" dt="2022-11-08T19:39:44.826" v="649" actId="21"/>
          <ac:picMkLst>
            <pc:docMk/>
            <pc:sldMk cId="3519356709" sldId="422"/>
            <ac:picMk id="12" creationId="{34B186A1-B3CF-13F0-1732-663B44A00424}"/>
          </ac:picMkLst>
        </pc:picChg>
        <pc:picChg chg="add del mod">
          <ac:chgData name="RODRIGO JOSÉ ALFARO VERGARA" userId="e3646333-dfc8-4ec8-9c9e-34f671d428bb" providerId="ADAL" clId="{12C304D0-53B9-4D54-B9DA-34FA18F32099}" dt="2022-11-08T19:39:37.967" v="648" actId="478"/>
          <ac:picMkLst>
            <pc:docMk/>
            <pc:sldMk cId="3519356709" sldId="422"/>
            <ac:picMk id="13" creationId="{45F2EF7A-AC84-396E-5434-5B87A3D0DEE0}"/>
          </ac:picMkLst>
        </pc:picChg>
        <pc:picChg chg="add del mod">
          <ac:chgData name="RODRIGO JOSÉ ALFARO VERGARA" userId="e3646333-dfc8-4ec8-9c9e-34f671d428bb" providerId="ADAL" clId="{12C304D0-53B9-4D54-B9DA-34FA18F32099}" dt="2022-11-08T19:39:34.408" v="647" actId="22"/>
          <ac:picMkLst>
            <pc:docMk/>
            <pc:sldMk cId="3519356709" sldId="422"/>
            <ac:picMk id="15" creationId="{411132DD-DD91-D43D-AF83-A61171EF60C9}"/>
          </ac:picMkLst>
        </pc:picChg>
      </pc:sldChg>
      <pc:sldChg chg="addSp delSp modSp mod">
        <pc:chgData name="RODRIGO JOSÉ ALFARO VERGARA" userId="e3646333-dfc8-4ec8-9c9e-34f671d428bb" providerId="ADAL" clId="{12C304D0-53B9-4D54-B9DA-34FA18F32099}" dt="2022-11-08T19:40:32.152" v="661" actId="1036"/>
        <pc:sldMkLst>
          <pc:docMk/>
          <pc:sldMk cId="2163814842" sldId="426"/>
        </pc:sldMkLst>
        <pc:picChg chg="add mod">
          <ac:chgData name="RODRIGO JOSÉ ALFARO VERGARA" userId="e3646333-dfc8-4ec8-9c9e-34f671d428bb" providerId="ADAL" clId="{12C304D0-53B9-4D54-B9DA-34FA18F32099}" dt="2022-11-08T19:40:32.152" v="661" actId="1036"/>
          <ac:picMkLst>
            <pc:docMk/>
            <pc:sldMk cId="2163814842" sldId="426"/>
            <ac:picMk id="2" creationId="{C6FE753F-7DCE-2354-8103-56CADA13D687}"/>
          </ac:picMkLst>
        </pc:picChg>
        <pc:picChg chg="add del mod">
          <ac:chgData name="RODRIGO JOSÉ ALFARO VERGARA" userId="e3646333-dfc8-4ec8-9c9e-34f671d428bb" providerId="ADAL" clId="{12C304D0-53B9-4D54-B9DA-34FA18F32099}" dt="2022-11-08T19:39:51.455" v="651" actId="21"/>
          <ac:picMkLst>
            <pc:docMk/>
            <pc:sldMk cId="2163814842" sldId="426"/>
            <ac:picMk id="4" creationId="{C7FBEE4D-7F24-6086-B6B4-C54AB4A01E22}"/>
          </ac:picMkLst>
        </pc:picChg>
      </pc:sldChg>
      <pc:sldChg chg="addSp modSp mod">
        <pc:chgData name="RODRIGO JOSÉ ALFARO VERGARA" userId="e3646333-dfc8-4ec8-9c9e-34f671d428bb" providerId="ADAL" clId="{12C304D0-53B9-4D54-B9DA-34FA18F32099}" dt="2022-11-08T19:40:42.204" v="667" actId="1036"/>
        <pc:sldMkLst>
          <pc:docMk/>
          <pc:sldMk cId="3350690" sldId="427"/>
        </pc:sldMkLst>
        <pc:picChg chg="add mod">
          <ac:chgData name="RODRIGO JOSÉ ALFARO VERGARA" userId="e3646333-dfc8-4ec8-9c9e-34f671d428bb" providerId="ADAL" clId="{12C304D0-53B9-4D54-B9DA-34FA18F32099}" dt="2022-11-08T19:40:42.204" v="667" actId="1036"/>
          <ac:picMkLst>
            <pc:docMk/>
            <pc:sldMk cId="3350690" sldId="427"/>
            <ac:picMk id="2" creationId="{4E78BED3-D3AD-3A0D-CFA2-68FFA428EA52}"/>
          </ac:picMkLst>
        </pc:picChg>
      </pc:sldChg>
      <pc:sldChg chg="del">
        <pc:chgData name="RODRIGO JOSÉ ALFARO VERGARA" userId="e3646333-dfc8-4ec8-9c9e-34f671d428bb" providerId="ADAL" clId="{12C304D0-53B9-4D54-B9DA-34FA18F32099}" dt="2022-11-08T13:01:03.529" v="432" actId="47"/>
        <pc:sldMkLst>
          <pc:docMk/>
          <pc:sldMk cId="3309635613" sldId="439"/>
        </pc:sldMkLst>
      </pc:sldChg>
      <pc:sldChg chg="add del">
        <pc:chgData name="RODRIGO JOSÉ ALFARO VERGARA" userId="e3646333-dfc8-4ec8-9c9e-34f671d428bb" providerId="ADAL" clId="{12C304D0-53B9-4D54-B9DA-34FA18F32099}" dt="2022-11-09T12:55:39.628" v="671" actId="47"/>
        <pc:sldMkLst>
          <pc:docMk/>
          <pc:sldMk cId="2081510566" sldId="440"/>
        </pc:sldMkLst>
      </pc:sldChg>
      <pc:sldChg chg="addSp delSp modSp mod">
        <pc:chgData name="RODRIGO JOSÉ ALFARO VERGARA" userId="e3646333-dfc8-4ec8-9c9e-34f671d428bb" providerId="ADAL" clId="{12C304D0-53B9-4D54-B9DA-34FA18F32099}" dt="2022-11-08T19:08:01.918" v="594" actId="20577"/>
        <pc:sldMkLst>
          <pc:docMk/>
          <pc:sldMk cId="2900303485" sldId="442"/>
        </pc:sldMkLst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2" creationId="{72D32763-62A5-E0D6-B19B-8F63306C6C86}"/>
          </ac:spMkLst>
        </pc:spChg>
        <pc:spChg chg="add mod">
          <ac:chgData name="RODRIGO JOSÉ ALFARO VERGARA" userId="e3646333-dfc8-4ec8-9c9e-34f671d428bb" providerId="ADAL" clId="{12C304D0-53B9-4D54-B9DA-34FA18F32099}" dt="2022-11-08T19:02:00.749" v="589" actId="14100"/>
          <ac:spMkLst>
            <pc:docMk/>
            <pc:sldMk cId="2900303485" sldId="442"/>
            <ac:spMk id="3" creationId="{8F5BD150-39B5-AB56-1B7E-EC97DF2B5577}"/>
          </ac:spMkLst>
        </pc:spChg>
        <pc:spChg chg="add mod">
          <ac:chgData name="RODRIGO JOSÉ ALFARO VERGARA" userId="e3646333-dfc8-4ec8-9c9e-34f671d428bb" providerId="ADAL" clId="{12C304D0-53B9-4D54-B9DA-34FA18F32099}" dt="2022-11-08T19:08:01.918" v="594" actId="20577"/>
          <ac:spMkLst>
            <pc:docMk/>
            <pc:sldMk cId="2900303485" sldId="442"/>
            <ac:spMk id="5" creationId="{3D2ED325-C00B-052D-94FB-1F19411F22C9}"/>
          </ac:spMkLst>
        </pc:spChg>
        <pc:spChg chg="add mod">
          <ac:chgData name="RODRIGO JOSÉ ALFARO VERGARA" userId="e3646333-dfc8-4ec8-9c9e-34f671d428bb" providerId="ADAL" clId="{12C304D0-53B9-4D54-B9DA-34FA18F32099}" dt="2022-11-08T19:07:56.494" v="591" actId="20577"/>
          <ac:spMkLst>
            <pc:docMk/>
            <pc:sldMk cId="2900303485" sldId="442"/>
            <ac:spMk id="6" creationId="{9EF456E3-7AB7-8EB9-6C96-9180611ABF0A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9" creationId="{3D17F467-CB6E-A344-1725-C959E2E55152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0" creationId="{3789DB57-AFD0-4F93-5C79-B8D063391296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1" creationId="{70A565BF-22B2-5F94-0A69-3534517023E4}"/>
          </ac:spMkLst>
        </pc:spChg>
        <pc:spChg chg="del">
          <ac:chgData name="RODRIGO JOSÉ ALFARO VERGARA" userId="e3646333-dfc8-4ec8-9c9e-34f671d428bb" providerId="ADAL" clId="{12C304D0-53B9-4D54-B9DA-34FA18F32099}" dt="2022-11-08T19:01:39.706" v="583" actId="478"/>
          <ac:spMkLst>
            <pc:docMk/>
            <pc:sldMk cId="2900303485" sldId="442"/>
            <ac:spMk id="12" creationId="{6928D37B-9C19-2EE0-2480-464801898285}"/>
          </ac:spMkLst>
        </pc:spChg>
        <pc:graphicFrameChg chg="mod">
          <ac:chgData name="RODRIGO JOSÉ ALFARO VERGARA" userId="e3646333-dfc8-4ec8-9c9e-34f671d428bb" providerId="ADAL" clId="{12C304D0-53B9-4D54-B9DA-34FA18F32099}" dt="2022-11-07T14:41:24.814" v="21" actId="207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25T14:56:43.182" v="999" actId="1035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12C304D0-53B9-4D54-B9DA-34FA18F32099}" dt="2022-11-25T14:56:33.838" v="991" actId="1036"/>
          <ac:spMkLst>
            <pc:docMk/>
            <pc:sldMk cId="2015023331" sldId="447"/>
            <ac:spMk id="5" creationId="{171D68FC-4C9B-1227-735D-EE5F47C45BB1}"/>
          </ac:spMkLst>
        </pc:sp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8" creationId="{3DBE3426-9AA5-4700-C8C0-5CC034083816}"/>
          </ac:graphicFrameMkLst>
        </pc:graphicFrameChg>
        <pc:graphicFrameChg chg="mod">
          <ac:chgData name="RODRIGO JOSÉ ALFARO VERGARA" userId="e3646333-dfc8-4ec8-9c9e-34f671d428bb" providerId="ADAL" clId="{12C304D0-53B9-4D54-B9DA-34FA18F32099}" dt="2022-11-25T14:56:43.182" v="999" actId="1035"/>
          <ac:graphicFrameMkLst>
            <pc:docMk/>
            <pc:sldMk cId="2015023331" sldId="447"/>
            <ac:graphicFrameMk id="9" creationId="{BA1B9039-DF34-C8DC-48B5-C9278FA7356A}"/>
          </ac:graphicFrameMkLst>
        </pc:graphicFrameChg>
      </pc:sldChg>
      <pc:sldChg chg="addSp delSp modSp mod">
        <pc:chgData name="RODRIGO JOSÉ ALFARO VERGARA" userId="e3646333-dfc8-4ec8-9c9e-34f671d428bb" providerId="ADAL" clId="{12C304D0-53B9-4D54-B9DA-34FA18F32099}" dt="2022-11-25T14:14:56.051" v="973" actId="27918"/>
        <pc:sldMkLst>
          <pc:docMk/>
          <pc:sldMk cId="1159146160" sldId="448"/>
        </pc:sldMkLst>
        <pc:spChg chg="mod">
          <ac:chgData name="RODRIGO JOSÉ ALFARO VERGARA" userId="e3646333-dfc8-4ec8-9c9e-34f671d428bb" providerId="ADAL" clId="{12C304D0-53B9-4D54-B9DA-34FA18F32099}" dt="2022-11-07T13:58:13.017" v="8" actId="20577"/>
          <ac:spMkLst>
            <pc:docMk/>
            <pc:sldMk cId="1159146160" sldId="448"/>
            <ac:spMk id="2" creationId="{621656E6-8892-BE56-1EAB-394A0D8E8A94}"/>
          </ac:spMkLst>
        </pc:spChg>
        <pc:graphicFrameChg chg="del">
          <ac:chgData name="RODRIGO JOSÉ ALFARO VERGARA" userId="e3646333-dfc8-4ec8-9c9e-34f671d428bb" providerId="ADAL" clId="{12C304D0-53B9-4D54-B9DA-34FA18F32099}" dt="2022-11-25T14:14:46.540" v="969" actId="478"/>
          <ac:graphicFrameMkLst>
            <pc:docMk/>
            <pc:sldMk cId="1159146160" sldId="448"/>
            <ac:graphicFrameMk id="3" creationId="{02155335-2BEF-552D-FAE5-FA8DD05572EE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25T14:14:46.864" v="970"/>
          <ac:graphicFrameMkLst>
            <pc:docMk/>
            <pc:sldMk cId="1159146160" sldId="448"/>
            <ac:graphicFrameMk id="4" creationId="{D04DFAD0-7E5E-8E1D-1A88-13462E6AEA39}"/>
          </ac:graphicFrameMkLst>
        </pc:graphicFrameChg>
      </pc:sldChg>
      <pc:sldChg chg="modSp mod">
        <pc:chgData name="RODRIGO JOSÉ ALFARO VERGARA" userId="e3646333-dfc8-4ec8-9c9e-34f671d428bb" providerId="ADAL" clId="{12C304D0-53B9-4D54-B9DA-34FA18F32099}" dt="2022-11-07T14:43:33.523" v="27" actId="208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12C304D0-53B9-4D54-B9DA-34FA18F32099}" dt="2022-11-07T14:41:58.537" v="22" actId="208"/>
          <ac:spMkLst>
            <pc:docMk/>
            <pc:sldMk cId="2819018909" sldId="449"/>
            <ac:spMk id="6" creationId="{CA3622A4-D580-D4FC-5A76-5E84B71B5013}"/>
          </ac:spMkLst>
        </pc:spChg>
        <pc:spChg chg="mod">
          <ac:chgData name="RODRIGO JOSÉ ALFARO VERGARA" userId="e3646333-dfc8-4ec8-9c9e-34f671d428bb" providerId="ADAL" clId="{12C304D0-53B9-4D54-B9DA-34FA18F32099}" dt="2022-11-07T14:43:33.523" v="27" actId="208"/>
          <ac:spMkLst>
            <pc:docMk/>
            <pc:sldMk cId="2819018909" sldId="449"/>
            <ac:spMk id="8" creationId="{FC00AFCE-9BA0-A593-E1CC-4F609223B253}"/>
          </ac:spMkLst>
        </pc:spChg>
      </pc:sldChg>
      <pc:sldChg chg="addSp delSp modSp mod">
        <pc:chgData name="RODRIGO JOSÉ ALFARO VERGARA" userId="e3646333-dfc8-4ec8-9c9e-34f671d428bb" providerId="ADAL" clId="{12C304D0-53B9-4D54-B9DA-34FA18F32099}" dt="2022-11-10T14:59:52.864" v="898" actId="1035"/>
        <pc:sldMkLst>
          <pc:docMk/>
          <pc:sldMk cId="4121057420" sldId="452"/>
        </pc:sldMkLst>
        <pc:spChg chg="mod">
          <ac:chgData name="RODRIGO JOSÉ ALFARO VERGARA" userId="e3646333-dfc8-4ec8-9c9e-34f671d428bb" providerId="ADAL" clId="{12C304D0-53B9-4D54-B9DA-34FA18F32099}" dt="2022-11-10T14:59:52.864" v="898" actId="1035"/>
          <ac:spMkLst>
            <pc:docMk/>
            <pc:sldMk cId="4121057420" sldId="452"/>
            <ac:spMk id="2" creationId="{E5BEC1CB-148F-CBE2-4781-3FD8CE37D1C1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3" creationId="{EAF4AF77-67FD-CDF1-BE7A-0876811CF3D6}"/>
          </ac:spMkLst>
        </pc:spChg>
        <pc:spChg chg="del mod">
          <ac:chgData name="RODRIGO JOSÉ ALFARO VERGARA" userId="e3646333-dfc8-4ec8-9c9e-34f671d428bb" providerId="ADAL" clId="{12C304D0-53B9-4D54-B9DA-34FA18F32099}" dt="2022-11-08T16:49:37.840" v="557" actId="478"/>
          <ac:spMkLst>
            <pc:docMk/>
            <pc:sldMk cId="4121057420" sldId="452"/>
            <ac:spMk id="4" creationId="{645F989F-ED93-4091-39BE-2D9278C2DA86}"/>
          </ac:spMkLst>
        </pc:spChg>
        <pc:spChg chg="add del mod">
          <ac:chgData name="RODRIGO JOSÉ ALFARO VERGARA" userId="e3646333-dfc8-4ec8-9c9e-34f671d428bb" providerId="ADAL" clId="{12C304D0-53B9-4D54-B9DA-34FA18F32099}" dt="2022-11-08T16:43:17.712" v="454" actId="478"/>
          <ac:spMkLst>
            <pc:docMk/>
            <pc:sldMk cId="4121057420" sldId="452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6" creationId="{6C708CFB-DE9E-F934-8AEA-F80D4F4943A4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7" creationId="{205D8664-BF8E-8FFA-7949-2BC6C2D73F45}"/>
          </ac:spMkLst>
        </pc:spChg>
        <pc:spChg chg="add del mod">
          <ac:chgData name="RODRIGO JOSÉ ALFARO VERGARA" userId="e3646333-dfc8-4ec8-9c9e-34f671d428bb" providerId="ADAL" clId="{12C304D0-53B9-4D54-B9DA-34FA18F32099}" dt="2022-11-08T16:44:51.233" v="466"/>
          <ac:spMkLst>
            <pc:docMk/>
            <pc:sldMk cId="4121057420" sldId="452"/>
            <ac:spMk id="8" creationId="{5A5853B1-F644-DF86-F6EE-AA8D25BAB3F7}"/>
          </ac:spMkLst>
        </pc:spChg>
        <pc:spChg chg="add del mod">
          <ac:chgData name="RODRIGO JOSÉ ALFARO VERGARA" userId="e3646333-dfc8-4ec8-9c9e-34f671d428bb" providerId="ADAL" clId="{12C304D0-53B9-4D54-B9DA-34FA18F32099}" dt="2022-11-08T16:47:52.105" v="520" actId="478"/>
          <ac:spMkLst>
            <pc:docMk/>
            <pc:sldMk cId="4121057420" sldId="452"/>
            <ac:spMk id="9" creationId="{66B4C95A-0040-DB80-53EC-F6821AA7F39A}"/>
          </ac:spMkLst>
        </pc:spChg>
        <pc:spChg chg="add del mod">
          <ac:chgData name="RODRIGO JOSÉ ALFARO VERGARA" userId="e3646333-dfc8-4ec8-9c9e-34f671d428bb" providerId="ADAL" clId="{12C304D0-53B9-4D54-B9DA-34FA18F32099}" dt="2022-11-08T12:06:37.105" v="170" actId="478"/>
          <ac:spMkLst>
            <pc:docMk/>
            <pc:sldMk cId="4121057420" sldId="452"/>
            <ac:spMk id="9" creationId="{AEC75C84-5134-9BDA-865A-C711B113CB7C}"/>
          </ac:spMkLst>
        </pc:spChg>
        <pc:spChg chg="add del mod">
          <ac:chgData name="RODRIGO JOSÉ ALFARO VERGARA" userId="e3646333-dfc8-4ec8-9c9e-34f671d428bb" providerId="ADAL" clId="{12C304D0-53B9-4D54-B9DA-34FA18F32099}" dt="2022-11-08T16:47:54.905" v="521" actId="478"/>
          <ac:spMkLst>
            <pc:docMk/>
            <pc:sldMk cId="4121057420" sldId="452"/>
            <ac:spMk id="11" creationId="{B297AADD-A428-AFC0-18E6-1519A9EDDB48}"/>
          </ac:spMkLst>
        </pc:spChg>
        <pc:spChg chg="add del mod">
          <ac:chgData name="RODRIGO JOSÉ ALFARO VERGARA" userId="e3646333-dfc8-4ec8-9c9e-34f671d428bb" providerId="ADAL" clId="{12C304D0-53B9-4D54-B9DA-34FA18F32099}" dt="2022-11-08T16:47:48.371" v="519" actId="478"/>
          <ac:spMkLst>
            <pc:docMk/>
            <pc:sldMk cId="4121057420" sldId="452"/>
            <ac:spMk id="12" creationId="{2A6F25E4-398F-6DA7-764A-8EC75201EE87}"/>
          </ac:spMkLst>
        </pc:spChg>
        <pc:spChg chg="add del mod">
          <ac:chgData name="RODRIGO JOSÉ ALFARO VERGARA" userId="e3646333-dfc8-4ec8-9c9e-34f671d428bb" providerId="ADAL" clId="{12C304D0-53B9-4D54-B9DA-34FA18F32099}" dt="2022-11-08T16:47:56.704" v="522" actId="478"/>
          <ac:spMkLst>
            <pc:docMk/>
            <pc:sldMk cId="4121057420" sldId="452"/>
            <ac:spMk id="13" creationId="{076F444D-E339-0A6A-4639-5F5B4152562F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4" creationId="{DA8993B2-B7D7-D75F-CFA9-82DD33492BC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5" creationId="{41C104D7-538D-0295-1C6C-D03FCF2990AC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6" creationId="{8AA450D5-FC5D-4597-58F8-0686FEA5AB96}"/>
          </ac:spMkLst>
        </pc:spChg>
        <pc:spChg chg="add mod">
          <ac:chgData name="RODRIGO JOSÉ ALFARO VERGARA" userId="e3646333-dfc8-4ec8-9c9e-34f671d428bb" providerId="ADAL" clId="{12C304D0-53B9-4D54-B9DA-34FA18F32099}" dt="2022-11-10T14:59:12.549" v="858" actId="1038"/>
          <ac:spMkLst>
            <pc:docMk/>
            <pc:sldMk cId="4121057420" sldId="452"/>
            <ac:spMk id="17" creationId="{06CFEFEF-CC91-B446-4ADE-82655E919E0F}"/>
          </ac:spMkLst>
        </pc:spChg>
        <pc:spChg chg="add del mod">
          <ac:chgData name="RODRIGO JOSÉ ALFARO VERGARA" userId="e3646333-dfc8-4ec8-9c9e-34f671d428bb" providerId="ADAL" clId="{12C304D0-53B9-4D54-B9DA-34FA18F32099}" dt="2022-11-08T16:49:41.067" v="558" actId="478"/>
          <ac:spMkLst>
            <pc:docMk/>
            <pc:sldMk cId="4121057420" sldId="452"/>
            <ac:spMk id="19" creationId="{86FA5992-0C63-A225-E652-57D3876E342C}"/>
          </ac:spMkLst>
        </pc:sp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7" creationId="{76C8346A-DD54-AC18-9718-E6D11E3AA443}"/>
          </ac:graphicFrameMkLst>
        </pc:graphicFrameChg>
        <pc:graphicFrameChg chg="del">
          <ac:chgData name="RODRIGO JOSÉ ALFARO VERGARA" userId="e3646333-dfc8-4ec8-9c9e-34f671d428bb" providerId="ADAL" clId="{12C304D0-53B9-4D54-B9DA-34FA18F32099}" dt="2022-11-08T12:06:24.277" v="167" actId="478"/>
          <ac:graphicFrameMkLst>
            <pc:docMk/>
            <pc:sldMk cId="4121057420" sldId="452"/>
            <ac:graphicFrameMk id="8" creationId="{7E60C04E-E9D4-A48B-7CEE-A40FC68487EF}"/>
          </ac:graphicFrameMkLst>
        </pc:graphicFrameChg>
        <pc:graphicFrameChg chg="add mod">
          <ac:chgData name="RODRIGO JOSÉ ALFARO VERGARA" userId="e3646333-dfc8-4ec8-9c9e-34f671d428bb" providerId="ADAL" clId="{12C304D0-53B9-4D54-B9DA-34FA18F32099}" dt="2022-11-08T12:25:05.817" v="431"/>
          <ac:graphicFrameMkLst>
            <pc:docMk/>
            <pc:sldMk cId="4121057420" sldId="452"/>
            <ac:graphicFrameMk id="10" creationId="{BCC0F821-DCEB-44ED-6C3B-AA3A7A3FBFC8}"/>
          </ac:graphicFrameMkLst>
        </pc:graphicFrameChg>
        <pc:graphicFrameChg chg="add del mod">
          <ac:chgData name="RODRIGO JOSÉ ALFARO VERGARA" userId="e3646333-dfc8-4ec8-9c9e-34f671d428bb" providerId="ADAL" clId="{12C304D0-53B9-4D54-B9DA-34FA18F32099}" dt="2022-11-08T12:10:52.438" v="243"/>
          <ac:graphicFrameMkLst>
            <pc:docMk/>
            <pc:sldMk cId="4121057420" sldId="452"/>
            <ac:graphicFrameMk id="11" creationId="{57A8CF69-DDD4-959E-3060-C0FF464A4DEE}"/>
          </ac:graphicFrameMkLst>
        </pc:graphicFrameChg>
        <pc:cxnChg chg="del">
          <ac:chgData name="RODRIGO JOSÉ ALFARO VERGARA" userId="e3646333-dfc8-4ec8-9c9e-34f671d428bb" providerId="ADAL" clId="{12C304D0-53B9-4D54-B9DA-34FA18F32099}" dt="2022-11-08T12:06:28.518" v="168" actId="478"/>
          <ac:cxnSpMkLst>
            <pc:docMk/>
            <pc:sldMk cId="4121057420" sldId="452"/>
            <ac:cxnSpMk id="6" creationId="{416AB56E-11CE-DCCF-D158-48A57CFFE9B6}"/>
          </ac:cxnSpMkLst>
        </pc:cxnChg>
      </pc:sldChg>
      <pc:sldChg chg="delSp modSp mod">
        <pc:chgData name="RODRIGO JOSÉ ALFARO VERGARA" userId="e3646333-dfc8-4ec8-9c9e-34f671d428bb" providerId="ADAL" clId="{12C304D0-53B9-4D54-B9DA-34FA18F32099}" dt="2022-11-14T18:17:06.528" v="917" actId="27918"/>
        <pc:sldMkLst>
          <pc:docMk/>
          <pc:sldMk cId="3070547841" sldId="454"/>
        </pc:sldMkLst>
        <pc:spChg chg="mod">
          <ac:chgData name="RODRIGO JOSÉ ALFARO VERGARA" userId="e3646333-dfc8-4ec8-9c9e-34f671d428bb" providerId="ADAL" clId="{12C304D0-53B9-4D54-B9DA-34FA18F32099}" dt="2022-11-14T18:16:56.294" v="914" actId="14100"/>
          <ac:spMkLst>
            <pc:docMk/>
            <pc:sldMk cId="3070547841" sldId="454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12C304D0-53B9-4D54-B9DA-34FA18F32099}" dt="2022-11-14T18:16:49.232" v="913" actId="1036"/>
          <ac:spMkLst>
            <pc:docMk/>
            <pc:sldMk cId="3070547841" sldId="454"/>
            <ac:spMk id="9" creationId="{00000000-0000-0000-0000-000000000000}"/>
          </ac:spMkLst>
        </pc:spChg>
        <pc:graphicFrameChg chg="mod">
          <ac:chgData name="RODRIGO JOSÉ ALFARO VERGARA" userId="e3646333-dfc8-4ec8-9c9e-34f671d428bb" providerId="ADAL" clId="{12C304D0-53B9-4D54-B9DA-34FA18F32099}" dt="2022-11-14T18:16:46.961" v="911" actId="1035"/>
          <ac:graphicFrameMkLst>
            <pc:docMk/>
            <pc:sldMk cId="3070547841" sldId="454"/>
            <ac:graphicFrameMk id="7" creationId="{00000000-0000-0000-0000-000000000000}"/>
          </ac:graphicFrameMkLst>
        </pc:graphicFrameChg>
        <pc:picChg chg="del">
          <ac:chgData name="RODRIGO JOSÉ ALFARO VERGARA" userId="e3646333-dfc8-4ec8-9c9e-34f671d428bb" providerId="ADAL" clId="{12C304D0-53B9-4D54-B9DA-34FA18F32099}" dt="2022-11-14T18:16:39.177" v="901" actId="478"/>
          <ac:picMkLst>
            <pc:docMk/>
            <pc:sldMk cId="3070547841" sldId="454"/>
            <ac:picMk id="10" creationId="{00000000-0000-0000-0000-000000000000}"/>
          </ac:picMkLst>
        </pc:picChg>
      </pc:sldChg>
      <pc:sldChg chg="modSp mod">
        <pc:chgData name="RODRIGO JOSÉ ALFARO VERGARA" userId="e3646333-dfc8-4ec8-9c9e-34f671d428bb" providerId="ADAL" clId="{12C304D0-53B9-4D54-B9DA-34FA18F32099}" dt="2022-11-07T14:54:01.893" v="32" actId="208"/>
        <pc:sldMkLst>
          <pc:docMk/>
          <pc:sldMk cId="2921488457" sldId="461"/>
        </pc:sldMkLst>
        <pc:cxnChg chg="mod">
          <ac:chgData name="RODRIGO JOSÉ ALFARO VERGARA" userId="e3646333-dfc8-4ec8-9c9e-34f671d428bb" providerId="ADAL" clId="{12C304D0-53B9-4D54-B9DA-34FA18F32099}" dt="2022-11-07T14:54:01.893" v="32" actId="208"/>
          <ac:cxnSpMkLst>
            <pc:docMk/>
            <pc:sldMk cId="2921488457" sldId="461"/>
            <ac:cxnSpMk id="36" creationId="{9EE62E81-53F9-164C-0086-FF59B895FFB2}"/>
          </ac:cxnSpMkLst>
        </pc:cxnChg>
        <pc:cxnChg chg="mod">
          <ac:chgData name="RODRIGO JOSÉ ALFARO VERGARA" userId="e3646333-dfc8-4ec8-9c9e-34f671d428bb" providerId="ADAL" clId="{12C304D0-53B9-4D54-B9DA-34FA18F32099}" dt="2022-11-07T14:53:52.950" v="31" actId="208"/>
          <ac:cxnSpMkLst>
            <pc:docMk/>
            <pc:sldMk cId="2921488457" sldId="461"/>
            <ac:cxnSpMk id="37" creationId="{21BD30A1-D331-6170-1CDC-2D628E5356EA}"/>
          </ac:cxnSpMkLst>
        </pc:cxnChg>
      </pc:sldChg>
      <pc:sldChg chg="modSp mod">
        <pc:chgData name="RODRIGO JOSÉ ALFARO VERGARA" userId="e3646333-dfc8-4ec8-9c9e-34f671d428bb" providerId="ADAL" clId="{12C304D0-53B9-4D54-B9DA-34FA18F32099}" dt="2022-11-07T19:24:04.122" v="166" actId="207"/>
        <pc:sldMkLst>
          <pc:docMk/>
          <pc:sldMk cId="3886230021" sldId="462"/>
        </pc:sldMkLst>
        <pc:spChg chg="mod">
          <ac:chgData name="RODRIGO JOSÉ ALFARO VERGARA" userId="e3646333-dfc8-4ec8-9c9e-34f671d428bb" providerId="ADAL" clId="{12C304D0-53B9-4D54-B9DA-34FA18F32099}" dt="2022-11-07T19:24:04.122" v="166" actId="207"/>
          <ac:spMkLst>
            <pc:docMk/>
            <pc:sldMk cId="3886230021" sldId="462"/>
            <ac:spMk id="3" creationId="{AA973CA6-0280-3B8A-43E2-EE398EF7809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25T14:58:51.660" v="1000"/>
        <pc:sldMkLst>
          <pc:docMk/>
          <pc:sldMk cId="3620852998" sldId="466"/>
        </pc:sldMkLst>
        <pc:spChg chg="mod">
          <ac:chgData name="RODRIGO JOSÉ ALFARO VERGARA" userId="e3646333-dfc8-4ec8-9c9e-34f671d428bb" providerId="ADAL" clId="{12C304D0-53B9-4D54-B9DA-34FA18F32099}" dt="2022-11-25T14:58:51.660" v="1000"/>
          <ac:spMkLst>
            <pc:docMk/>
            <pc:sldMk cId="3620852998" sldId="466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0.529" v="736" actId="20577"/>
        <pc:sldMkLst>
          <pc:docMk/>
          <pc:sldMk cId="132030406" sldId="472"/>
        </pc:sldMkLst>
        <pc:spChg chg="mod">
          <ac:chgData name="RODRIGO JOSÉ ALFARO VERGARA" userId="e3646333-dfc8-4ec8-9c9e-34f671d428bb" providerId="ADAL" clId="{12C304D0-53B9-4D54-B9DA-34FA18F32099}" dt="2022-11-10T14:54:50.529" v="736" actId="20577"/>
          <ac:spMkLst>
            <pc:docMk/>
            <pc:sldMk cId="132030406" sldId="472"/>
            <ac:spMk id="5" creationId="{5A0C3911-77C7-FE6D-EBA1-39EC3596038F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4:52.135" v="738" actId="20577"/>
        <pc:sldMkLst>
          <pc:docMk/>
          <pc:sldMk cId="359723427" sldId="473"/>
        </pc:sldMkLst>
        <pc:spChg chg="mod">
          <ac:chgData name="RODRIGO JOSÉ ALFARO VERGARA" userId="e3646333-dfc8-4ec8-9c9e-34f671d428bb" providerId="ADAL" clId="{12C304D0-53B9-4D54-B9DA-34FA18F32099}" dt="2022-11-10T14:54:52.135" v="738" actId="20577"/>
          <ac:spMkLst>
            <pc:docMk/>
            <pc:sldMk cId="359723427" sldId="473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14.587" v="757" actId="20577"/>
        <pc:sldMkLst>
          <pc:docMk/>
          <pc:sldMk cId="1279205778" sldId="474"/>
        </pc:sldMkLst>
        <pc:spChg chg="mod">
          <ac:chgData name="RODRIGO JOSÉ ALFARO VERGARA" userId="e3646333-dfc8-4ec8-9c9e-34f671d428bb" providerId="ADAL" clId="{12C304D0-53B9-4D54-B9DA-34FA18F32099}" dt="2022-11-10T14:55:14.587" v="757" actId="20577"/>
          <ac:spMkLst>
            <pc:docMk/>
            <pc:sldMk cId="1279205778" sldId="474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6:05.839" v="809" actId="14100"/>
        <pc:sldMkLst>
          <pc:docMk/>
          <pc:sldMk cId="1491176021" sldId="475"/>
        </pc:sldMkLst>
        <pc:spChg chg="mod">
          <ac:chgData name="RODRIGO JOSÉ ALFARO VERGARA" userId="e3646333-dfc8-4ec8-9c9e-34f671d428bb" providerId="ADAL" clId="{12C304D0-53B9-4D54-B9DA-34FA18F32099}" dt="2022-11-10T14:56:05.839" v="809" actId="14100"/>
          <ac:spMkLst>
            <pc:docMk/>
            <pc:sldMk cId="1491176021" sldId="475"/>
            <ac:spMk id="12" creationId="{DF4698DD-4EB0-AAD7-BC61-C33ACD410EA2}"/>
          </ac:spMkLst>
        </pc:spChg>
      </pc:sldChg>
      <pc:sldChg chg="modSp mod">
        <pc:chgData name="RODRIGO JOSÉ ALFARO VERGARA" userId="e3646333-dfc8-4ec8-9c9e-34f671d428bb" providerId="ADAL" clId="{12C304D0-53B9-4D54-B9DA-34FA18F32099}" dt="2022-11-10T14:55:53.151" v="808" actId="20577"/>
        <pc:sldMkLst>
          <pc:docMk/>
          <pc:sldMk cId="1910352632" sldId="476"/>
        </pc:sldMkLst>
        <pc:spChg chg="mod">
          <ac:chgData name="RODRIGO JOSÉ ALFARO VERGARA" userId="e3646333-dfc8-4ec8-9c9e-34f671d428bb" providerId="ADAL" clId="{12C304D0-53B9-4D54-B9DA-34FA18F32099}" dt="2022-11-10T14:55:53.151" v="808" actId="20577"/>
          <ac:spMkLst>
            <pc:docMk/>
            <pc:sldMk cId="1910352632" sldId="476"/>
            <ac:spMk id="12" creationId="{DF4698DD-4EB0-AAD7-BC61-C33ACD410EA2}"/>
          </ac:spMkLst>
        </pc:spChg>
      </pc:sldChg>
      <pc:sldChg chg="ord">
        <pc:chgData name="RODRIGO JOSÉ ALFARO VERGARA" userId="e3646333-dfc8-4ec8-9c9e-34f671d428bb" providerId="ADAL" clId="{12C304D0-53B9-4D54-B9DA-34FA18F32099}" dt="2022-11-07T13:51:36.116" v="1"/>
        <pc:sldMkLst>
          <pc:docMk/>
          <pc:sldMk cId="2477590551" sldId="480"/>
        </pc:sldMkLst>
      </pc:sldChg>
      <pc:sldChg chg="addSp delSp modSp add mod">
        <pc:chgData name="RODRIGO JOSÉ ALFARO VERGARA" userId="e3646333-dfc8-4ec8-9c9e-34f671d428bb" providerId="ADAL" clId="{12C304D0-53B9-4D54-B9DA-34FA18F32099}" dt="2022-11-15T14:50:19.040" v="968" actId="20577"/>
        <pc:sldMkLst>
          <pc:docMk/>
          <pc:sldMk cId="3493127114" sldId="481"/>
        </pc:sldMkLst>
        <pc:spChg chg="del mod">
          <ac:chgData name="RODRIGO JOSÉ ALFARO VERGARA" userId="e3646333-dfc8-4ec8-9c9e-34f671d428bb" providerId="ADAL" clId="{12C304D0-53B9-4D54-B9DA-34FA18F32099}" dt="2022-11-08T16:49:53.135" v="559" actId="478"/>
          <ac:spMkLst>
            <pc:docMk/>
            <pc:sldMk cId="3493127114" sldId="481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4" creationId="{645F989F-ED93-4091-39BE-2D9278C2DA86}"/>
          </ac:spMkLst>
        </pc:spChg>
        <pc:spChg chg="del">
          <ac:chgData name="RODRIGO JOSÉ ALFARO VERGARA" userId="e3646333-dfc8-4ec8-9c9e-34f671d428bb" providerId="ADAL" clId="{12C304D0-53B9-4D54-B9DA-34FA18F32099}" dt="2022-11-08T16:45:00.062" v="467" actId="478"/>
          <ac:spMkLst>
            <pc:docMk/>
            <pc:sldMk cId="3493127114" sldId="481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6" creationId="{26FDFB56-F0D5-1D35-DEDB-8EDBD06D454B}"/>
          </ac:spMkLst>
        </pc:spChg>
        <pc:spChg chg="add del mod">
          <ac:chgData name="RODRIGO JOSÉ ALFARO VERGARA" userId="e3646333-dfc8-4ec8-9c9e-34f671d428bb" providerId="ADAL" clId="{12C304D0-53B9-4D54-B9DA-34FA18F32099}" dt="2022-11-08T16:45:27.718" v="472" actId="478"/>
          <ac:spMkLst>
            <pc:docMk/>
            <pc:sldMk cId="3493127114" sldId="481"/>
            <ac:spMk id="8" creationId="{3211308F-4512-E9A5-77A2-0D70BB62E400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9" creationId="{D4ACB49C-0FDA-2171-F0CA-89CDC4A4BA5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1" creationId="{73AF6525-9A27-7D3B-3866-361C2B1EFFBD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2" creationId="{37CF52E9-B073-84FB-48DC-252C18627959}"/>
          </ac:spMkLst>
        </pc:spChg>
        <pc:spChg chg="add mod">
          <ac:chgData name="RODRIGO JOSÉ ALFARO VERGARA" userId="e3646333-dfc8-4ec8-9c9e-34f671d428bb" providerId="ADAL" clId="{12C304D0-53B9-4D54-B9DA-34FA18F32099}" dt="2022-11-10T14:59:01.927" v="848" actId="1038"/>
          <ac:spMkLst>
            <pc:docMk/>
            <pc:sldMk cId="3493127114" sldId="481"/>
            <ac:spMk id="13" creationId="{8F342D20-4714-772A-2456-14BDAFCF698F}"/>
          </ac:spMkLst>
        </pc:spChg>
        <pc:spChg chg="add del mod">
          <ac:chgData name="RODRIGO JOSÉ ALFARO VERGARA" userId="e3646333-dfc8-4ec8-9c9e-34f671d428bb" providerId="ADAL" clId="{12C304D0-53B9-4D54-B9DA-34FA18F32099}" dt="2022-11-08T16:49:56.614" v="562" actId="478"/>
          <ac:spMkLst>
            <pc:docMk/>
            <pc:sldMk cId="3493127114" sldId="481"/>
            <ac:spMk id="15" creationId="{504DB708-B061-ACEF-D4C5-B722AF6957CB}"/>
          </ac:spMkLst>
        </pc:spChg>
        <pc:spChg chg="add del mod">
          <ac:chgData name="RODRIGO JOSÉ ALFARO VERGARA" userId="e3646333-dfc8-4ec8-9c9e-34f671d428bb" providerId="ADAL" clId="{12C304D0-53B9-4D54-B9DA-34FA18F32099}" dt="2022-11-08T16:49:54.401" v="561"/>
          <ac:spMkLst>
            <pc:docMk/>
            <pc:sldMk cId="3493127114" sldId="481"/>
            <ac:spMk id="16" creationId="{8840D715-D268-4113-881F-9A4FBD26A812}"/>
          </ac:spMkLst>
        </pc:spChg>
        <pc:spChg chg="add mod">
          <ac:chgData name="RODRIGO JOSÉ ALFARO VERGARA" userId="e3646333-dfc8-4ec8-9c9e-34f671d428bb" providerId="ADAL" clId="{12C304D0-53B9-4D54-B9DA-34FA18F32099}" dt="2022-11-15T14:50:19.040" v="968" actId="20577"/>
          <ac:spMkLst>
            <pc:docMk/>
            <pc:sldMk cId="3493127114" sldId="481"/>
            <ac:spMk id="17" creationId="{C8E0D177-BF6B-0689-82A9-27932341C422}"/>
          </ac:spMkLst>
        </pc:spChg>
        <pc:graphicFrameChg chg="mod">
          <ac:chgData name="RODRIGO JOSÉ ALFARO VERGARA" userId="e3646333-dfc8-4ec8-9c9e-34f671d428bb" providerId="ADAL" clId="{12C304D0-53B9-4D54-B9DA-34FA18F32099}" dt="2022-11-08T12:23:46.399" v="426"/>
          <ac:graphicFrameMkLst>
            <pc:docMk/>
            <pc:sldMk cId="3493127114" sldId="481"/>
            <ac:graphicFrameMk id="10" creationId="{BCC0F821-DCEB-44ED-6C3B-AA3A7A3FBFC8}"/>
          </ac:graphicFrameMkLst>
        </pc:graphicFrameChg>
      </pc:sldChg>
      <pc:sldChg chg="modSp add mod ord">
        <pc:chgData name="RODRIGO JOSÉ ALFARO VERGARA" userId="e3646333-dfc8-4ec8-9c9e-34f671d428bb" providerId="ADAL" clId="{12C304D0-53B9-4D54-B9DA-34FA18F32099}" dt="2022-11-14T18:30:59.076" v="933" actId="242"/>
        <pc:sldMkLst>
          <pc:docMk/>
          <pc:sldMk cId="520207283" sldId="482"/>
        </pc:sldMkLst>
        <pc:spChg chg="mod">
          <ac:chgData name="RODRIGO JOSÉ ALFARO VERGARA" userId="e3646333-dfc8-4ec8-9c9e-34f671d428bb" providerId="ADAL" clId="{12C304D0-53B9-4D54-B9DA-34FA18F32099}" dt="2022-11-14T18:30:59.076" v="933" actId="242"/>
          <ac:spMkLst>
            <pc:docMk/>
            <pc:sldMk cId="520207283" sldId="482"/>
            <ac:spMk id="3" creationId="{6FB95A66-059B-BD7E-7628-8B6541F6E654}"/>
          </ac:spMkLst>
        </pc:spChg>
      </pc:sldChg>
      <pc:sldMasterChg chg="modSldLayout">
        <pc:chgData name="RODRIGO JOSÉ ALFARO VERGARA" userId="e3646333-dfc8-4ec8-9c9e-34f671d428bb" providerId="ADAL" clId="{12C304D0-53B9-4D54-B9DA-34FA18F32099}" dt="2022-11-07T14:43:01.689" v="26" actId="207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12C304D0-53B9-4D54-B9DA-34FA18F32099}" dt="2022-11-07T14:43:01.689" v="26" actId="207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12C304D0-53B9-4D54-B9DA-34FA18F32099}" dt="2022-11-07T14:43:01.689" v="26" actId="207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12C304D0-53B9-4D54-B9DA-34FA18F32099}" dt="2022-11-07T14:42:54.103" v="25" actId="207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</pc:sldMasterChg>
    </pc:docChg>
  </pc:docChgLst>
  <pc:docChgLst>
    <pc:chgData name="RODRIGO JOSÉ ALFARO VERGARA" userId="e3646333-dfc8-4ec8-9c9e-34f671d428bb" providerId="ADAL" clId="{0180C914-D64A-44E5-AC4F-17AC316C04E4}"/>
    <pc:docChg chg="custSel modSld">
      <pc:chgData name="RODRIGO JOSÉ ALFARO VERGARA" userId="e3646333-dfc8-4ec8-9c9e-34f671d428bb" providerId="ADAL" clId="{0180C914-D64A-44E5-AC4F-17AC316C04E4}" dt="2022-11-29T21:43:35.788" v="10" actId="27918"/>
      <pc:docMkLst>
        <pc:docMk/>
      </pc:docMkLst>
      <pc:sldChg chg="addSp delSp modSp mod">
        <pc:chgData name="RODRIGO JOSÉ ALFARO VERGARA" userId="e3646333-dfc8-4ec8-9c9e-34f671d428bb" providerId="ADAL" clId="{0180C914-D64A-44E5-AC4F-17AC316C04E4}" dt="2022-11-29T21:43:35.788" v="10" actId="27918"/>
        <pc:sldMkLst>
          <pc:docMk/>
          <pc:sldMk cId="2900303485" sldId="442"/>
        </pc:sldMkLst>
        <pc:graphicFrameChg chg="add mod">
          <ac:chgData name="RODRIGO JOSÉ ALFARO VERGARA" userId="e3646333-dfc8-4ec8-9c9e-34f671d428bb" providerId="ADAL" clId="{0180C914-D64A-44E5-AC4F-17AC316C04E4}" dt="2022-11-29T21:43:21.707" v="7"/>
          <ac:graphicFrameMkLst>
            <pc:docMk/>
            <pc:sldMk cId="2900303485" sldId="442"/>
            <ac:graphicFrameMk id="7" creationId="{3AB7A573-1CBC-C943-8255-C9CEAF340D36}"/>
          </ac:graphicFrameMkLst>
        </pc:graphicFrameChg>
        <pc:graphicFrameChg chg="del">
          <ac:chgData name="RODRIGO JOSÉ ALFARO VERGARA" userId="e3646333-dfc8-4ec8-9c9e-34f671d428bb" providerId="ADAL" clId="{0180C914-D64A-44E5-AC4F-17AC316C04E4}" dt="2022-11-29T21:43:21.447" v="6" actId="478"/>
          <ac:graphicFrameMkLst>
            <pc:docMk/>
            <pc:sldMk cId="2900303485" sldId="442"/>
            <ac:graphicFrameMk id="8" creationId="{FACFAE37-D4BE-01E6-F593-C9E5D7C0ECF8}"/>
          </ac:graphicFrameMkLst>
        </pc:graphicFrameChg>
      </pc:sldChg>
      <pc:sldChg chg="modSp mod">
        <pc:chgData name="RODRIGO JOSÉ ALFARO VERGARA" userId="e3646333-dfc8-4ec8-9c9e-34f671d428bb" providerId="ADAL" clId="{0180C914-D64A-44E5-AC4F-17AC316C04E4}" dt="2022-11-29T21:08:08.997" v="5" actId="20577"/>
        <pc:sldMkLst>
          <pc:docMk/>
          <pc:sldMk cId="2819018909" sldId="449"/>
        </pc:sldMkLst>
        <pc:spChg chg="mod">
          <ac:chgData name="RODRIGO JOSÉ ALFARO VERGARA" userId="e3646333-dfc8-4ec8-9c9e-34f671d428bb" providerId="ADAL" clId="{0180C914-D64A-44E5-AC4F-17AC316C04E4}" dt="2022-11-29T21:08:08.997" v="5" actId="20577"/>
          <ac:spMkLst>
            <pc:docMk/>
            <pc:sldMk cId="2819018909" sldId="449"/>
            <ac:spMk id="4" creationId="{912EA9B3-804A-73D1-9E57-B1C12FE95915}"/>
          </ac:spMkLst>
        </pc:spChg>
      </pc:sldChg>
    </pc:docChg>
  </pc:docChgLst>
  <pc:docChgLst>
    <pc:chgData name="RODRIGO JOSÉ ALFARO VERGARA" userId="e3646333-dfc8-4ec8-9c9e-34f671d428bb" providerId="ADAL" clId="{2B784FC5-1C2B-49DF-88CB-5A06D2A82869}"/>
    <pc:docChg chg="undo custSel modSld">
      <pc:chgData name="RODRIGO JOSÉ ALFARO VERGARA" userId="e3646333-dfc8-4ec8-9c9e-34f671d428bb" providerId="ADAL" clId="{2B784FC5-1C2B-49DF-88CB-5A06D2A82869}" dt="2022-10-18T21:30:24.538" v="319" actId="113"/>
      <pc:docMkLst>
        <pc:docMk/>
      </pc:docMkLst>
      <pc:sldChg chg="mod">
        <pc:chgData name="RODRIGO JOSÉ ALFARO VERGARA" userId="e3646333-dfc8-4ec8-9c9e-34f671d428bb" providerId="ADAL" clId="{2B784FC5-1C2B-49DF-88CB-5A06D2A82869}" dt="2022-10-18T20:41:48.648" v="285" actId="27918"/>
        <pc:sldMkLst>
          <pc:docMk/>
          <pc:sldMk cId="1828924543" sldId="445"/>
        </pc:sldMkLst>
      </pc:sldChg>
      <pc:sldChg chg="mod">
        <pc:chgData name="RODRIGO JOSÉ ALFARO VERGARA" userId="e3646333-dfc8-4ec8-9c9e-34f671d428bb" providerId="ADAL" clId="{2B784FC5-1C2B-49DF-88CB-5A06D2A82869}" dt="2022-10-18T20:41:41.638" v="282" actId="27918"/>
        <pc:sldMkLst>
          <pc:docMk/>
          <pc:sldMk cId="2569638904" sldId="446"/>
        </pc:sldMkLst>
      </pc:sldChg>
      <pc:sldChg chg="addSp delSp modSp mod">
        <pc:chgData name="RODRIGO JOSÉ ALFARO VERGARA" userId="e3646333-dfc8-4ec8-9c9e-34f671d428bb" providerId="ADAL" clId="{2B784FC5-1C2B-49DF-88CB-5A06D2A82869}" dt="2022-10-18T21:30:24.538" v="319" actId="113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2B784FC5-1C2B-49DF-88CB-5A06D2A82869}" dt="2022-10-18T20:41:08.065" v="271" actId="14100"/>
          <ac:spMkLst>
            <pc:docMk/>
            <pc:sldMk cId="2015023331" sldId="447"/>
            <ac:spMk id="3" creationId="{96ABD26B-5ACF-5159-1EC4-86B0E67D333E}"/>
          </ac:spMkLst>
        </pc:spChg>
        <pc:spChg chg="add mod">
          <ac:chgData name="RODRIGO JOSÉ ALFARO VERGARA" userId="e3646333-dfc8-4ec8-9c9e-34f671d428bb" providerId="ADAL" clId="{2B784FC5-1C2B-49DF-88CB-5A06D2A82869}" dt="2022-10-18T20:41:28.670" v="279" actId="1076"/>
          <ac:spMkLst>
            <pc:docMk/>
            <pc:sldMk cId="2015023331" sldId="447"/>
            <ac:spMk id="11" creationId="{E9399163-60B3-FB61-6D4B-8C636F5F03B6}"/>
          </ac:spMkLst>
        </pc:spChg>
        <pc:graphicFrameChg chg="add del mod modGraphic">
          <ac:chgData name="RODRIGO JOSÉ ALFARO VERGARA" userId="e3646333-dfc8-4ec8-9c9e-34f671d428bb" providerId="ADAL" clId="{2B784FC5-1C2B-49DF-88CB-5A06D2A82869}" dt="2022-10-18T20:29:57.351" v="59" actId="478"/>
          <ac:graphicFrameMkLst>
            <pc:docMk/>
            <pc:sldMk cId="2015023331" sldId="447"/>
            <ac:graphicFrameMk id="4" creationId="{4F75BE5B-DD67-AFAF-506B-F2272E0AA46A}"/>
          </ac:graphicFrameMkLst>
        </pc:graphicFrameChg>
        <pc:graphicFrameChg chg="add del mod modGraphic">
          <ac:chgData name="RODRIGO JOSÉ ALFARO VERGARA" userId="e3646333-dfc8-4ec8-9c9e-34f671d428bb" providerId="ADAL" clId="{2B784FC5-1C2B-49DF-88CB-5A06D2A82869}" dt="2022-10-18T20:35:28.239" v="97" actId="478"/>
          <ac:graphicFrameMkLst>
            <pc:docMk/>
            <pc:sldMk cId="2015023331" sldId="447"/>
            <ac:graphicFrameMk id="5" creationId="{FC81C9AB-2D00-1BD3-573F-9CE83509344F}"/>
          </ac:graphicFrameMkLst>
        </pc:graphicFrameChg>
        <pc:graphicFrameChg chg="add del mod">
          <ac:chgData name="RODRIGO JOSÉ ALFARO VERGARA" userId="e3646333-dfc8-4ec8-9c9e-34f671d428bb" providerId="ADAL" clId="{2B784FC5-1C2B-49DF-88CB-5A06D2A82869}" dt="2022-10-18T20:32:09.636" v="72"/>
          <ac:graphicFrameMkLst>
            <pc:docMk/>
            <pc:sldMk cId="2015023331" sldId="447"/>
            <ac:graphicFrameMk id="6" creationId="{D8305831-DF40-66C3-372F-8DD6EF8CCADE}"/>
          </ac:graphicFrameMkLst>
        </pc:graphicFrameChg>
        <pc:graphicFrameChg chg="add mod modGraphic">
          <ac:chgData name="RODRIGO JOSÉ ALFARO VERGARA" userId="e3646333-dfc8-4ec8-9c9e-34f671d428bb" providerId="ADAL" clId="{2B784FC5-1C2B-49DF-88CB-5A06D2A82869}" dt="2022-10-18T21:30:24.538" v="319" actId="113"/>
          <ac:graphicFrameMkLst>
            <pc:docMk/>
            <pc:sldMk cId="2015023331" sldId="447"/>
            <ac:graphicFrameMk id="9" creationId="{BA1B9039-DF34-C8DC-48B5-C9278FA7356A}"/>
          </ac:graphicFrameMkLst>
        </pc:graphicFrameChg>
        <pc:picChg chg="add del">
          <ac:chgData name="RODRIGO JOSÉ ALFARO VERGARA" userId="e3646333-dfc8-4ec8-9c9e-34f671d428bb" providerId="ADAL" clId="{2B784FC5-1C2B-49DF-88CB-5A06D2A82869}" dt="2022-10-18T20:33:08.966" v="80" actId="478"/>
          <ac:picMkLst>
            <pc:docMk/>
            <pc:sldMk cId="2015023331" sldId="447"/>
            <ac:picMk id="8" creationId="{2BA590D7-B9A5-7EA8-28E8-6F5FF2BA74DC}"/>
          </ac:picMkLst>
        </pc:picChg>
      </pc:sldChg>
    </pc:docChg>
  </pc:docChgLst>
  <pc:docChgLst>
    <pc:chgData name="RODRIGO JOSÉ ALFARO VERGARA" userId="e3646333-dfc8-4ec8-9c9e-34f671d428bb" providerId="ADAL" clId="{3E34C504-F676-4453-9665-649E99804214}"/>
    <pc:docChg chg="undo redo custSel modSld">
      <pc:chgData name="RODRIGO JOSÉ ALFARO VERGARA" userId="e3646333-dfc8-4ec8-9c9e-34f671d428bb" providerId="ADAL" clId="{3E34C504-F676-4453-9665-649E99804214}" dt="2022-12-15T12:12:55.810" v="4" actId="2711"/>
      <pc:docMkLst>
        <pc:docMk/>
      </pc:docMkLst>
      <pc:sldChg chg="modSp mod">
        <pc:chgData name="RODRIGO JOSÉ ALFARO VERGARA" userId="e3646333-dfc8-4ec8-9c9e-34f671d428bb" providerId="ADAL" clId="{3E34C504-F676-4453-9665-649E99804214}" dt="2022-12-15T12:12:55.810" v="4" actId="2711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3E34C504-F676-4453-9665-649E99804214}" dt="2022-12-15T12:12:55.810" v="4" actId="2711"/>
          <ac:spMkLst>
            <pc:docMk/>
            <pc:sldMk cId="3363743214" sldId="366"/>
            <ac:spMk id="22" creationId="{0A497488-3129-9A7A-D324-8E39ACBFC1DC}"/>
          </ac:spMkLst>
        </pc:spChg>
      </pc:sldChg>
    </pc:docChg>
  </pc:docChgLst>
  <pc:docChgLst>
    <pc:chgData name="RODRIGO JOSÉ ALFARO VERGARA" userId="e3646333-dfc8-4ec8-9c9e-34f671d428bb" providerId="ADAL" clId="{A9170966-E59F-41A2-B365-7CAB8384041A}"/>
    <pc:docChg chg="undo redo custSel addSld delSld modSld sldOrd modMainMaster">
      <pc:chgData name="RODRIGO JOSÉ ALFARO VERGARA" userId="e3646333-dfc8-4ec8-9c9e-34f671d428bb" providerId="ADAL" clId="{A9170966-E59F-41A2-B365-7CAB8384041A}" dt="2022-10-14T14:32:56.403" v="1637" actId="20577"/>
      <pc:docMkLst>
        <pc:docMk/>
      </pc:docMkLst>
      <pc:sldChg chg="modSp mod">
        <pc:chgData name="RODRIGO JOSÉ ALFARO VERGARA" userId="e3646333-dfc8-4ec8-9c9e-34f671d428bb" providerId="ADAL" clId="{A9170966-E59F-41A2-B365-7CAB8384041A}" dt="2022-10-13T17:57:21" v="74" actId="20577"/>
        <pc:sldMkLst>
          <pc:docMk/>
          <pc:sldMk cId="289860937" sldId="352"/>
        </pc:sldMkLst>
        <pc:spChg chg="mod">
          <ac:chgData name="RODRIGO JOSÉ ALFARO VERGARA" userId="e3646333-dfc8-4ec8-9c9e-34f671d428bb" providerId="ADAL" clId="{A9170966-E59F-41A2-B365-7CAB8384041A}" dt="2022-10-13T17:56:13.621" v="50" actId="255"/>
          <ac:spMkLst>
            <pc:docMk/>
            <pc:sldMk cId="289860937" sldId="352"/>
            <ac:spMk id="2" creationId="{2DD54756-A790-C845-A85F-35391529E591}"/>
          </ac:spMkLst>
        </pc:spChg>
        <pc:spChg chg="mod">
          <ac:chgData name="RODRIGO JOSÉ ALFARO VERGARA" userId="e3646333-dfc8-4ec8-9c9e-34f671d428bb" providerId="ADAL" clId="{A9170966-E59F-41A2-B365-7CAB8384041A}" dt="2022-10-13T17:56:58.877" v="58" actId="20577"/>
          <ac:spMkLst>
            <pc:docMk/>
            <pc:sldMk cId="289860937" sldId="352"/>
            <ac:spMk id="4" creationId="{C7EC6698-132B-1143-A2A9-00A97D9572D8}"/>
          </ac:spMkLst>
        </pc:spChg>
        <pc:spChg chg="mod">
          <ac:chgData name="RODRIGO JOSÉ ALFARO VERGARA" userId="e3646333-dfc8-4ec8-9c9e-34f671d428bb" providerId="ADAL" clId="{A9170966-E59F-41A2-B365-7CAB8384041A}" dt="2022-10-13T17:56:42.566" v="52" actId="20577"/>
          <ac:spMkLst>
            <pc:docMk/>
            <pc:sldMk cId="289860937" sldId="352"/>
            <ac:spMk id="6" creationId="{C0015C52-08ED-464E-B7E8-24892D9C1319}"/>
          </ac:spMkLst>
        </pc:spChg>
        <pc:spChg chg="mod">
          <ac:chgData name="RODRIGO JOSÉ ALFARO VERGARA" userId="e3646333-dfc8-4ec8-9c9e-34f671d428bb" providerId="ADAL" clId="{A9170966-E59F-41A2-B365-7CAB8384041A}" dt="2022-10-13T17:57:16.389" v="70" actId="20577"/>
          <ac:spMkLst>
            <pc:docMk/>
            <pc:sldMk cId="289860937" sldId="352"/>
            <ac:spMk id="8" creationId="{B32B0C1D-C221-7C47-B7D6-77E7BDB41749}"/>
          </ac:spMkLst>
        </pc:spChg>
        <pc:spChg chg="mod">
          <ac:chgData name="RODRIGO JOSÉ ALFARO VERGARA" userId="e3646333-dfc8-4ec8-9c9e-34f671d428bb" providerId="ADAL" clId="{A9170966-E59F-41A2-B365-7CAB8384041A}" dt="2022-10-13T17:57:18.579" v="72" actId="20577"/>
          <ac:spMkLst>
            <pc:docMk/>
            <pc:sldMk cId="289860937" sldId="352"/>
            <ac:spMk id="10" creationId="{69BD3932-D1D0-1045-BD96-8B26F11B8515}"/>
          </ac:spMkLst>
        </pc:spChg>
        <pc:spChg chg="mod">
          <ac:chgData name="RODRIGO JOSÉ ALFARO VERGARA" userId="e3646333-dfc8-4ec8-9c9e-34f671d428bb" providerId="ADAL" clId="{A9170966-E59F-41A2-B365-7CAB8384041A}" dt="2022-10-13T17:57:21" v="74" actId="20577"/>
          <ac:spMkLst>
            <pc:docMk/>
            <pc:sldMk cId="289860937" sldId="352"/>
            <ac:spMk id="12" creationId="{B115086E-2AC3-4F4D-8F85-104CFA64FECF}"/>
          </ac:spMkLst>
        </pc:spChg>
        <pc:spChg chg="mod">
          <ac:chgData name="RODRIGO JOSÉ ALFARO VERGARA" userId="e3646333-dfc8-4ec8-9c9e-34f671d428bb" providerId="ADAL" clId="{A9170966-E59F-41A2-B365-7CAB8384041A}" dt="2022-10-13T17:57:08.076" v="66" actId="20577"/>
          <ac:spMkLst>
            <pc:docMk/>
            <pc:sldMk cId="289860937" sldId="352"/>
            <ac:spMk id="20" creationId="{271E2988-E14B-73ED-1323-AB141CF6D21C}"/>
          </ac:spMkLst>
        </pc:spChg>
        <pc:spChg chg="mod">
          <ac:chgData name="RODRIGO JOSÉ ALFARO VERGARA" userId="e3646333-dfc8-4ec8-9c9e-34f671d428bb" providerId="ADAL" clId="{A9170966-E59F-41A2-B365-7CAB8384041A}" dt="2022-10-13T17:57:13.066" v="68" actId="20577"/>
          <ac:spMkLst>
            <pc:docMk/>
            <pc:sldMk cId="289860937" sldId="352"/>
            <ac:spMk id="22" creationId="{EBBB35B3-8F9F-1CEA-1E44-AD72A29C92B8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9:59.777" v="89" actId="113"/>
        <pc:sldMkLst>
          <pc:docMk/>
          <pc:sldMk cId="2509101887" sldId="357"/>
        </pc:sldMkLst>
        <pc:spChg chg="mod">
          <ac:chgData name="RODRIGO JOSÉ ALFARO VERGARA" userId="e3646333-dfc8-4ec8-9c9e-34f671d428bb" providerId="ADAL" clId="{A9170966-E59F-41A2-B365-7CAB8384041A}" dt="2022-10-13T17:58:18.954" v="79" actId="113"/>
          <ac:spMkLst>
            <pc:docMk/>
            <pc:sldMk cId="2509101887" sldId="357"/>
            <ac:spMk id="2" creationId="{00319620-6CCC-A34D-9D45-D6B57F800708}"/>
          </ac:spMkLst>
        </pc:spChg>
        <pc:spChg chg="mod">
          <ac:chgData name="RODRIGO JOSÉ ALFARO VERGARA" userId="e3646333-dfc8-4ec8-9c9e-34f671d428bb" providerId="ADAL" clId="{A9170966-E59F-41A2-B365-7CAB8384041A}" dt="2022-10-13T17:59:59.777" v="89" actId="113"/>
          <ac:spMkLst>
            <pc:docMk/>
            <pc:sldMk cId="2509101887" sldId="357"/>
            <ac:spMk id="4" creationId="{86655189-E7B2-3A4A-99EE-997592791F7D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7:57:46.402" v="77" actId="14100"/>
        <pc:sldMkLst>
          <pc:docMk/>
          <pc:sldMk cId="391246093" sldId="361"/>
        </pc:sldMkLst>
        <pc:spChg chg="mod">
          <ac:chgData name="RODRIGO JOSÉ ALFARO VERGARA" userId="e3646333-dfc8-4ec8-9c9e-34f671d428bb" providerId="ADAL" clId="{A9170966-E59F-41A2-B365-7CAB8384041A}" dt="2022-10-13T17:57:46.402" v="77" actId="14100"/>
          <ac:spMkLst>
            <pc:docMk/>
            <pc:sldMk cId="391246093" sldId="361"/>
            <ac:spMk id="3" creationId="{1353F689-2E51-BF4F-AE47-7CEB7CC4C52A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2:19.194" v="97"/>
        <pc:sldMkLst>
          <pc:docMk/>
          <pc:sldMk cId="1725035958" sldId="365"/>
        </pc:sldMkLst>
        <pc:spChg chg="mod">
          <ac:chgData name="RODRIGO JOSÉ ALFARO VERGARA" userId="e3646333-dfc8-4ec8-9c9e-34f671d428bb" providerId="ADAL" clId="{A9170966-E59F-41A2-B365-7CAB8384041A}" dt="2022-10-13T18:01:44.582" v="93" actId="14100"/>
          <ac:spMkLst>
            <pc:docMk/>
            <pc:sldMk cId="1725035958" sldId="365"/>
            <ac:spMk id="2" creationId="{F791F8B4-A32E-3D34-47FF-AB5BAEBE443F}"/>
          </ac:spMkLst>
        </pc:sp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3" creationId="{D34DCD8A-920A-807E-C5E6-4DDDA5251580}"/>
          </ac:picMkLst>
        </pc:picChg>
        <pc:picChg chg="add del mod">
          <ac:chgData name="RODRIGO JOSÉ ALFARO VERGARA" userId="e3646333-dfc8-4ec8-9c9e-34f671d428bb" providerId="ADAL" clId="{A9170966-E59F-41A2-B365-7CAB8384041A}" dt="2022-10-13T18:02:17.071" v="95"/>
          <ac:picMkLst>
            <pc:docMk/>
            <pc:sldMk cId="1725035958" sldId="365"/>
            <ac:picMk id="4" creationId="{8B2764EA-90C1-FBF6-63E2-EF6D62037FCC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9" creationId="{D62EAE9F-C766-23F8-7BD0-260BEAC5890B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0" creationId="{EFDE899D-7515-24FB-3AF0-AFA182D45961}"/>
          </ac:picMkLst>
        </pc:picChg>
        <pc:picChg chg="add mod">
          <ac:chgData name="RODRIGO JOSÉ ALFARO VERGARA" userId="e3646333-dfc8-4ec8-9c9e-34f671d428bb" providerId="ADAL" clId="{A9170966-E59F-41A2-B365-7CAB8384041A}" dt="2022-10-13T18:02:19.194" v="97"/>
          <ac:picMkLst>
            <pc:docMk/>
            <pc:sldMk cId="1725035958" sldId="365"/>
            <ac:picMk id="11" creationId="{97A14B71-E741-BDD3-4573-4E9971DE2418}"/>
          </ac:picMkLst>
        </pc:picChg>
        <pc:picChg chg="del">
          <ac:chgData name="RODRIGO JOSÉ ALFARO VERGARA" userId="e3646333-dfc8-4ec8-9c9e-34f671d428bb" providerId="ADAL" clId="{A9170966-E59F-41A2-B365-7CAB8384041A}" dt="2022-10-13T18:02:19.002" v="96" actId="478"/>
          <ac:picMkLst>
            <pc:docMk/>
            <pc:sldMk cId="1725035958" sldId="365"/>
            <ac:picMk id="12" creationId="{084F626F-D0F6-4ECB-2D8D-D0DA8E69DADE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3T18:04:53.702" v="131" actId="20577"/>
        <pc:sldMkLst>
          <pc:docMk/>
          <pc:sldMk cId="3363743214" sldId="366"/>
        </pc:sldMkLst>
        <pc:spChg chg="mod">
          <ac:chgData name="RODRIGO JOSÉ ALFARO VERGARA" userId="e3646333-dfc8-4ec8-9c9e-34f671d428bb" providerId="ADAL" clId="{A9170966-E59F-41A2-B365-7CAB8384041A}" dt="2022-10-13T18:04:53.702" v="131" actId="20577"/>
          <ac:spMkLst>
            <pc:docMk/>
            <pc:sldMk cId="3363743214" sldId="366"/>
            <ac:spMk id="6" creationId="{D6B46DE9-E76D-959B-410C-531DE4AA018E}"/>
          </ac:spMkLst>
        </pc:spChg>
        <pc:spChg chg="mod">
          <ac:chgData name="RODRIGO JOSÉ ALFARO VERGARA" userId="e3646333-dfc8-4ec8-9c9e-34f671d428bb" providerId="ADAL" clId="{A9170966-E59F-41A2-B365-7CAB8384041A}" dt="2022-10-13T18:04:22.103" v="129" actId="20577"/>
          <ac:spMkLst>
            <pc:docMk/>
            <pc:sldMk cId="3363743214" sldId="366"/>
            <ac:spMk id="22" creationId="{0A497488-3129-9A7A-D324-8E39ACBFC1DC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13.450" v="169" actId="113"/>
        <pc:sldMkLst>
          <pc:docMk/>
          <pc:sldMk cId="1325000308" sldId="369"/>
        </pc:sldMkLst>
        <pc:spChg chg="mod">
          <ac:chgData name="RODRIGO JOSÉ ALFARO VERGARA" userId="e3646333-dfc8-4ec8-9c9e-34f671d428bb" providerId="ADAL" clId="{A9170966-E59F-41A2-B365-7CAB8384041A}" dt="2022-10-13T18:08:13.450" v="169" actId="113"/>
          <ac:spMkLst>
            <pc:docMk/>
            <pc:sldMk cId="1325000308" sldId="369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8:24.679" v="171" actId="113"/>
        <pc:sldMkLst>
          <pc:docMk/>
          <pc:sldMk cId="988775366" sldId="371"/>
        </pc:sldMkLst>
        <pc:spChg chg="mod">
          <ac:chgData name="RODRIGO JOSÉ ALFARO VERGARA" userId="e3646333-dfc8-4ec8-9c9e-34f671d428bb" providerId="ADAL" clId="{A9170966-E59F-41A2-B365-7CAB8384041A}" dt="2022-10-13T18:08:24.679" v="171" actId="113"/>
          <ac:spMkLst>
            <pc:docMk/>
            <pc:sldMk cId="988775366" sldId="371"/>
            <ac:spMk id="2" creationId="{357D70A1-FA93-02BA-636D-CBBE75AE79D2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09:12.260" v="184" actId="20577"/>
        <pc:sldMkLst>
          <pc:docMk/>
          <pc:sldMk cId="2483597721" sldId="372"/>
        </pc:sldMkLst>
        <pc:spChg chg="mod">
          <ac:chgData name="RODRIGO JOSÉ ALFARO VERGARA" userId="e3646333-dfc8-4ec8-9c9e-34f671d428bb" providerId="ADAL" clId="{A9170966-E59F-41A2-B365-7CAB8384041A}" dt="2022-10-13T18:09:12.260" v="184" actId="20577"/>
          <ac:spMkLst>
            <pc:docMk/>
            <pc:sldMk cId="2483597721" sldId="372"/>
            <ac:spMk id="2" creationId="{357D70A1-FA93-02BA-636D-CBBE75AE79D2}"/>
          </ac:spMkLst>
        </pc:spChg>
        <pc:spChg chg="mod">
          <ac:chgData name="RODRIGO JOSÉ ALFARO VERGARA" userId="e3646333-dfc8-4ec8-9c9e-34f671d428bb" providerId="ADAL" clId="{A9170966-E59F-41A2-B365-7CAB8384041A}" dt="2022-10-13T18:08:35.191" v="173" actId="113"/>
          <ac:spMkLst>
            <pc:docMk/>
            <pc:sldMk cId="2483597721" sldId="372"/>
            <ac:spMk id="4" creationId="{FF301E95-CEF8-A879-A70F-9FD4C4F7C3E1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8:07:50.053" v="167" actId="20577"/>
        <pc:sldMkLst>
          <pc:docMk/>
          <pc:sldMk cId="1435275946" sldId="373"/>
        </pc:sldMkLst>
        <pc:spChg chg="add del mod">
          <ac:chgData name="RODRIGO JOSÉ ALFARO VERGARA" userId="e3646333-dfc8-4ec8-9c9e-34f671d428bb" providerId="ADAL" clId="{A9170966-E59F-41A2-B365-7CAB8384041A}" dt="2022-10-13T18:06:41.986" v="136" actId="478"/>
          <ac:spMkLst>
            <pc:docMk/>
            <pc:sldMk cId="1435275946" sldId="373"/>
            <ac:spMk id="3" creationId="{3BCE85AB-47BB-C7F6-9590-6FBEDC7F8D45}"/>
          </ac:spMkLst>
        </pc:spChg>
        <pc:spChg chg="add mod">
          <ac:chgData name="RODRIGO JOSÉ ALFARO VERGARA" userId="e3646333-dfc8-4ec8-9c9e-34f671d428bb" providerId="ADAL" clId="{A9170966-E59F-41A2-B365-7CAB8384041A}" dt="2022-10-13T18:06:38.957" v="135"/>
          <ac:spMkLst>
            <pc:docMk/>
            <pc:sldMk cId="1435275946" sldId="373"/>
            <ac:spMk id="4" creationId="{F0DBF3FC-FAFD-B211-D795-35DB45B9074B}"/>
          </ac:spMkLst>
        </pc:spChg>
        <pc:spChg chg="del mod">
          <ac:chgData name="RODRIGO JOSÉ ALFARO VERGARA" userId="e3646333-dfc8-4ec8-9c9e-34f671d428bb" providerId="ADAL" clId="{A9170966-E59F-41A2-B365-7CAB8384041A}" dt="2022-10-13T18:06:38.787" v="134" actId="478"/>
          <ac:spMkLst>
            <pc:docMk/>
            <pc:sldMk cId="1435275946" sldId="373"/>
            <ac:spMk id="7" creationId="{F35D8AF8-E623-B08A-2F6A-71D9CEA9CE83}"/>
          </ac:spMkLst>
        </pc:spChg>
        <pc:graphicFrameChg chg="modGraphic">
          <ac:chgData name="RODRIGO JOSÉ ALFARO VERGARA" userId="e3646333-dfc8-4ec8-9c9e-34f671d428bb" providerId="ADAL" clId="{A9170966-E59F-41A2-B365-7CAB8384041A}" dt="2022-10-13T18:07:07.436" v="137" actId="20577"/>
          <ac:graphicFrameMkLst>
            <pc:docMk/>
            <pc:sldMk cId="1435275946" sldId="373"/>
            <ac:graphicFrameMk id="8" creationId="{1C9618F5-D987-5299-E3DE-107C7ED14F88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29.478" v="153" actId="20577"/>
          <ac:graphicFrameMkLst>
            <pc:docMk/>
            <pc:sldMk cId="1435275946" sldId="373"/>
            <ac:graphicFrameMk id="13" creationId="{66318D5F-CDDD-9CC9-9815-767AF24B3B8A}"/>
          </ac:graphicFrameMkLst>
        </pc:graphicFrameChg>
        <pc:graphicFrameChg chg="modGraphic">
          <ac:chgData name="RODRIGO JOSÉ ALFARO VERGARA" userId="e3646333-dfc8-4ec8-9c9e-34f671d428bb" providerId="ADAL" clId="{A9170966-E59F-41A2-B365-7CAB8384041A}" dt="2022-10-13T18:07:50.053" v="167" actId="20577"/>
          <ac:graphicFrameMkLst>
            <pc:docMk/>
            <pc:sldMk cId="1435275946" sldId="373"/>
            <ac:graphicFrameMk id="14" creationId="{093ECA36-D5B6-8C52-3B26-66C9AFF6C2DD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3T18:09:58.059" v="196" actId="122"/>
        <pc:sldMkLst>
          <pc:docMk/>
          <pc:sldMk cId="4275541860" sldId="374"/>
        </pc:sldMkLst>
        <pc:spChg chg="mod">
          <ac:chgData name="RODRIGO JOSÉ ALFARO VERGARA" userId="e3646333-dfc8-4ec8-9c9e-34f671d428bb" providerId="ADAL" clId="{A9170966-E59F-41A2-B365-7CAB8384041A}" dt="2022-10-13T18:09:58.059" v="196" actId="122"/>
          <ac:spMkLst>
            <pc:docMk/>
            <pc:sldMk cId="4275541860" sldId="374"/>
            <ac:spMk id="2" creationId="{3B1CEAEE-F204-DFC8-DF15-59EF7D1A03A5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11:05.322" v="212" actId="20577"/>
        <pc:sldMkLst>
          <pc:docMk/>
          <pc:sldMk cId="1451576717" sldId="376"/>
        </pc:sldMkLst>
        <pc:spChg chg="mod">
          <ac:chgData name="RODRIGO JOSÉ ALFARO VERGARA" userId="e3646333-dfc8-4ec8-9c9e-34f671d428bb" providerId="ADAL" clId="{A9170966-E59F-41A2-B365-7CAB8384041A}" dt="2022-10-13T18:11:05.322" v="212" actId="20577"/>
          <ac:spMkLst>
            <pc:docMk/>
            <pc:sldMk cId="1451576717" sldId="376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8:10:55.504" v="210" actId="1037"/>
          <ac:cxnSpMkLst>
            <pc:docMk/>
            <pc:sldMk cId="1451576717" sldId="376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8:48:59.480" v="804" actId="20577"/>
        <pc:sldMkLst>
          <pc:docMk/>
          <pc:sldMk cId="731291185" sldId="383"/>
        </pc:sldMkLst>
        <pc:spChg chg="mod">
          <ac:chgData name="RODRIGO JOSÉ ALFARO VERGARA" userId="e3646333-dfc8-4ec8-9c9e-34f671d428bb" providerId="ADAL" clId="{A9170966-E59F-41A2-B365-7CAB8384041A}" dt="2022-10-13T18:48:59.480" v="804" actId="20577"/>
          <ac:spMkLst>
            <pc:docMk/>
            <pc:sldMk cId="731291185" sldId="383"/>
            <ac:spMk id="2" creationId="{43FECBCE-5F5F-D480-1131-4A7BED4FB8BE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9:56.299" v="812" actId="20577"/>
        <pc:sldMkLst>
          <pc:docMk/>
          <pc:sldMk cId="3243407018" sldId="384"/>
        </pc:sldMkLst>
        <pc:spChg chg="mod">
          <ac:chgData name="RODRIGO JOSÉ ALFARO VERGARA" userId="e3646333-dfc8-4ec8-9c9e-34f671d428bb" providerId="ADAL" clId="{A9170966-E59F-41A2-B365-7CAB8384041A}" dt="2022-10-13T18:49:56.299" v="812" actId="20577"/>
          <ac:spMkLst>
            <pc:docMk/>
            <pc:sldMk cId="3243407018" sldId="384"/>
            <ac:spMk id="2" creationId="{3F1729BE-9214-E8F4-E324-E523D0F91833}"/>
          </ac:spMkLst>
        </pc:spChg>
      </pc:sldChg>
      <pc:sldChg chg="del">
        <pc:chgData name="RODRIGO JOSÉ ALFARO VERGARA" userId="e3646333-dfc8-4ec8-9c9e-34f671d428bb" providerId="ADAL" clId="{A9170966-E59F-41A2-B365-7CAB8384041A}" dt="2022-10-13T18:56:00.029" v="893" actId="47"/>
        <pc:sldMkLst>
          <pc:docMk/>
          <pc:sldMk cId="2767078916" sldId="389"/>
        </pc:sldMkLst>
      </pc:sldChg>
      <pc:sldChg chg="addSp delSp modSp mod">
        <pc:chgData name="RODRIGO JOSÉ ALFARO VERGARA" userId="e3646333-dfc8-4ec8-9c9e-34f671d428bb" providerId="ADAL" clId="{A9170966-E59F-41A2-B365-7CAB8384041A}" dt="2022-10-14T13:15:35.476" v="1200" actId="1038"/>
        <pc:sldMkLst>
          <pc:docMk/>
          <pc:sldMk cId="3569716683" sldId="393"/>
        </pc:sldMkLst>
        <pc:spChg chg="mod">
          <ac:chgData name="RODRIGO JOSÉ ALFARO VERGARA" userId="e3646333-dfc8-4ec8-9c9e-34f671d428bb" providerId="ADAL" clId="{A9170966-E59F-41A2-B365-7CAB8384041A}" dt="2022-10-14T13:14:59.994" v="1189" actId="14100"/>
          <ac:spMkLst>
            <pc:docMk/>
            <pc:sldMk cId="3569716683" sldId="393"/>
            <ac:spMk id="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4T13:15:02.892" v="1190" actId="478"/>
          <ac:spMkLst>
            <pc:docMk/>
            <pc:sldMk cId="3569716683" sldId="393"/>
            <ac:spMk id="3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4T13:15:35.476" v="1200" actId="1038"/>
          <ac:spMkLst>
            <pc:docMk/>
            <pc:sldMk cId="3569716683" sldId="393"/>
            <ac:spMk id="5" creationId="{00000000-0000-0000-0000-000000000000}"/>
          </ac:spMkLst>
        </pc:spChg>
        <pc:spChg chg="add del mod">
          <ac:chgData name="RODRIGO JOSÉ ALFARO VERGARA" userId="e3646333-dfc8-4ec8-9c9e-34f671d428bb" providerId="ADAL" clId="{A9170966-E59F-41A2-B365-7CAB8384041A}" dt="2022-10-13T18:33:39.046" v="544"/>
          <ac:spMkLst>
            <pc:docMk/>
            <pc:sldMk cId="3569716683" sldId="393"/>
            <ac:spMk id="7" creationId="{068017D0-2F5E-7BD5-0ADC-4189A10AF46A}"/>
          </ac:spMkLst>
        </pc:spChg>
        <pc:spChg chg="add del mod">
          <ac:chgData name="RODRIGO JOSÉ ALFARO VERGARA" userId="e3646333-dfc8-4ec8-9c9e-34f671d428bb" providerId="ADAL" clId="{A9170966-E59F-41A2-B365-7CAB8384041A}" dt="2022-10-14T13:15:06.653" v="1191" actId="478"/>
          <ac:spMkLst>
            <pc:docMk/>
            <pc:sldMk cId="3569716683" sldId="393"/>
            <ac:spMk id="8" creationId="{E6174B04-AF38-52C5-6184-F59CCC97DDBC}"/>
          </ac:spMkLst>
        </pc:spChg>
        <pc:graphicFrameChg chg="mod">
          <ac:chgData name="RODRIGO JOSÉ ALFARO VERGARA" userId="e3646333-dfc8-4ec8-9c9e-34f671d428bb" providerId="ADAL" clId="{A9170966-E59F-41A2-B365-7CAB8384041A}" dt="2022-10-14T13:15:13.476" v="1192" actId="1076"/>
          <ac:graphicFrameMkLst>
            <pc:docMk/>
            <pc:sldMk cId="3569716683" sldId="393"/>
            <ac:graphicFrameMk id="6" creationId="{00000000-0000-0000-0000-000000000000}"/>
          </ac:graphicFrameMkLst>
        </pc:graphicFrameChg>
      </pc:sldChg>
      <pc:sldChg chg="modSp mod">
        <pc:chgData name="RODRIGO JOSÉ ALFARO VERGARA" userId="e3646333-dfc8-4ec8-9c9e-34f671d428bb" providerId="ADAL" clId="{A9170966-E59F-41A2-B365-7CAB8384041A}" dt="2022-10-14T14:32:56.403" v="1637" actId="20577"/>
        <pc:sldMkLst>
          <pc:docMk/>
          <pc:sldMk cId="2835724134" sldId="394"/>
        </pc:sldMkLst>
        <pc:spChg chg="mod">
          <ac:chgData name="RODRIGO JOSÉ ALFARO VERGARA" userId="e3646333-dfc8-4ec8-9c9e-34f671d428bb" providerId="ADAL" clId="{A9170966-E59F-41A2-B365-7CAB8384041A}" dt="2022-10-14T14:32:56.403" v="1637" actId="20577"/>
          <ac:spMkLst>
            <pc:docMk/>
            <pc:sldMk cId="2835724134" sldId="394"/>
            <ac:spMk id="4" creationId="{A0BF7EDF-CEF3-AA4C-42D2-59B7512FFED9}"/>
          </ac:spMkLst>
        </pc:spChg>
        <pc:cxnChg chg="mod">
          <ac:chgData name="RODRIGO JOSÉ ALFARO VERGARA" userId="e3646333-dfc8-4ec8-9c9e-34f671d428bb" providerId="ADAL" clId="{A9170966-E59F-41A2-B365-7CAB8384041A}" dt="2022-10-13T17:55:47.494" v="47" actId="1076"/>
          <ac:cxnSpMkLst>
            <pc:docMk/>
            <pc:sldMk cId="2835724134" sldId="394"/>
            <ac:cxnSpMk id="9" creationId="{18630FDC-4109-667D-0C09-D208E0C934E1}"/>
          </ac:cxnSpMkLst>
        </pc:cxnChg>
      </pc:sldChg>
      <pc:sldChg chg="modSp del mod">
        <pc:chgData name="RODRIGO JOSÉ ALFARO VERGARA" userId="e3646333-dfc8-4ec8-9c9e-34f671d428bb" providerId="ADAL" clId="{A9170966-E59F-41A2-B365-7CAB8384041A}" dt="2022-10-13T18:19:49.265" v="306" actId="47"/>
        <pc:sldMkLst>
          <pc:docMk/>
          <pc:sldMk cId="3674486968" sldId="396"/>
        </pc:sldMkLst>
        <pc:spChg chg="mod">
          <ac:chgData name="RODRIGO JOSÉ ALFARO VERGARA" userId="e3646333-dfc8-4ec8-9c9e-34f671d428bb" providerId="ADAL" clId="{A9170966-E59F-41A2-B365-7CAB8384041A}" dt="2022-10-13T18:14:35.312" v="220" actId="20577"/>
          <ac:spMkLst>
            <pc:docMk/>
            <pc:sldMk cId="3674486968" sldId="396"/>
            <ac:spMk id="2" creationId="{479C32A1-9038-1E46-7A86-C8C64153ACE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2:24.490" v="935" actId="113"/>
        <pc:sldMkLst>
          <pc:docMk/>
          <pc:sldMk cId="1299242143" sldId="397"/>
        </pc:sldMkLst>
        <pc:spChg chg="mod">
          <ac:chgData name="RODRIGO JOSÉ ALFARO VERGARA" userId="e3646333-dfc8-4ec8-9c9e-34f671d428bb" providerId="ADAL" clId="{A9170966-E59F-41A2-B365-7CAB8384041A}" dt="2022-10-13T19:02:24.490" v="935" actId="113"/>
          <ac:spMkLst>
            <pc:docMk/>
            <pc:sldMk cId="1299242143" sldId="397"/>
            <ac:spMk id="3" creationId="{1353F689-2E51-BF4F-AE47-7CEB7CC4C52A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36.105" v="916" actId="20577"/>
        <pc:sldMkLst>
          <pc:docMk/>
          <pc:sldMk cId="1499901398" sldId="398"/>
        </pc:sldMkLst>
        <pc:spChg chg="mod">
          <ac:chgData name="RODRIGO JOSÉ ALFARO VERGARA" userId="e3646333-dfc8-4ec8-9c9e-34f671d428bb" providerId="ADAL" clId="{A9170966-E59F-41A2-B365-7CAB8384041A}" dt="2022-10-13T19:01:36.105" v="916" actId="20577"/>
          <ac:spMkLst>
            <pc:docMk/>
            <pc:sldMk cId="1499901398" sldId="398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5:01.763" v="940" actId="20577"/>
        <pc:sldMkLst>
          <pc:docMk/>
          <pc:sldMk cId="3808519852" sldId="400"/>
        </pc:sldMkLst>
        <pc:spChg chg="mod">
          <ac:chgData name="RODRIGO JOSÉ ALFARO VERGARA" userId="e3646333-dfc8-4ec8-9c9e-34f671d428bb" providerId="ADAL" clId="{A9170966-E59F-41A2-B365-7CAB8384041A}" dt="2022-10-13T19:05:01.763" v="940" actId="20577"/>
          <ac:spMkLst>
            <pc:docMk/>
            <pc:sldMk cId="3808519852" sldId="40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06:38.642" v="984" actId="1035"/>
        <pc:sldMkLst>
          <pc:docMk/>
          <pc:sldMk cId="3279615945" sldId="401"/>
        </pc:sldMkLst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2" creationId="{3F8DB611-8BD2-A54E-3811-7D53F0EB771E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4" creationId="{59773E0B-E4DE-D87C-A3F8-766465B27427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5" creationId="{D0E9B3AB-0FA0-68D5-1E1F-E34B8BCF1DAA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6" creationId="{150B6F88-131A-88C4-1437-D160946C7A88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7" creationId="{F473C443-6531-0FF1-488B-1C66423727BE}"/>
          </ac:spMkLst>
        </pc:spChg>
        <pc:spChg chg="mod">
          <ac:chgData name="RODRIGO JOSÉ ALFARO VERGARA" userId="e3646333-dfc8-4ec8-9c9e-34f671d428bb" providerId="ADAL" clId="{A9170966-E59F-41A2-B365-7CAB8384041A}" dt="2022-10-13T19:06:22.292" v="948" actId="20577"/>
          <ac:spMkLst>
            <pc:docMk/>
            <pc:sldMk cId="3279615945" sldId="401"/>
            <ac:spMk id="8" creationId="{820A7CE2-E334-31C3-0CA4-34F3EE72062C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9" creationId="{DE1CBD2E-3E75-B9F3-2980-6774A6B532CC}"/>
          </ac:spMkLst>
        </pc:spChg>
        <pc:spChg chg="add mod">
          <ac:chgData name="RODRIGO JOSÉ ALFARO VERGARA" userId="e3646333-dfc8-4ec8-9c9e-34f671d428bb" providerId="ADAL" clId="{A9170966-E59F-41A2-B365-7CAB8384041A}" dt="2022-10-13T19:06:38.642" v="984" actId="1035"/>
          <ac:spMkLst>
            <pc:docMk/>
            <pc:sldMk cId="3279615945" sldId="401"/>
            <ac:spMk id="10" creationId="{6B5C913A-9688-40B5-87BE-4674FC343C4D}"/>
          </ac:spMkLst>
        </pc:spChg>
        <pc:spChg chg="add mod">
          <ac:chgData name="RODRIGO JOSÉ ALFARO VERGARA" userId="e3646333-dfc8-4ec8-9c9e-34f671d428bb" providerId="ADAL" clId="{A9170966-E59F-41A2-B365-7CAB8384041A}" dt="2022-10-13T19:06:12.172" v="946"/>
          <ac:spMkLst>
            <pc:docMk/>
            <pc:sldMk cId="3279615945" sldId="401"/>
            <ac:spMk id="11" creationId="{EF92C3F0-522F-BBE2-2678-1801F6766551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11.991" v="945" actId="478"/>
          <ac:spMkLst>
            <pc:docMk/>
            <pc:sldMk cId="3279615945" sldId="401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5:53.822" v="944" actId="478"/>
          <ac:spMkLst>
            <pc:docMk/>
            <pc:sldMk cId="3279615945" sldId="401"/>
            <ac:spMk id="31" creationId="{7ADD33E9-F0AA-C83F-348F-593CBB497434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8:42.990" v="1000" actId="20577"/>
        <pc:sldMkLst>
          <pc:docMk/>
          <pc:sldMk cId="251967599" sldId="402"/>
        </pc:sldMkLst>
        <pc:spChg chg="mod">
          <ac:chgData name="RODRIGO JOSÉ ALFARO VERGARA" userId="e3646333-dfc8-4ec8-9c9e-34f671d428bb" providerId="ADAL" clId="{A9170966-E59F-41A2-B365-7CAB8384041A}" dt="2022-10-13T19:08:42.990" v="1000" actId="20577"/>
          <ac:spMkLst>
            <pc:docMk/>
            <pc:sldMk cId="251967599" sldId="40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0:36.072" v="1007" actId="478"/>
        <pc:sldMkLst>
          <pc:docMk/>
          <pc:sldMk cId="4075921797" sldId="403"/>
        </pc:sldMkLst>
        <pc:spChg chg="mod">
          <ac:chgData name="RODRIGO JOSÉ ALFARO VERGARA" userId="e3646333-dfc8-4ec8-9c9e-34f671d428bb" providerId="ADAL" clId="{A9170966-E59F-41A2-B365-7CAB8384041A}" dt="2022-10-13T19:09:11.701" v="1002" actId="20577"/>
          <ac:spMkLst>
            <pc:docMk/>
            <pc:sldMk cId="4075921797" sldId="40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4" creationId="{E4CD2887-A81F-DD40-FA1A-FB40D166883B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5" creationId="{ABE06260-9309-B328-7C3C-9D78105273A1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6" creationId="{9D2FC69D-9DF8-36D2-6D21-786A72B86F05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7" creationId="{0DA2679A-FD08-28D7-0AE2-71FD34769E19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8" creationId="{98CB09D9-3245-5E9E-7BA8-42564F2380A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9" creationId="{686B3288-71E1-BD8D-173F-F9A54828E1B8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0" creationId="{E5C22AD4-77B8-7993-8F74-8AB454C40B7C}"/>
          </ac:spMkLst>
        </pc:spChg>
        <pc:spChg chg="add mod">
          <ac:chgData name="RODRIGO JOSÉ ALFARO VERGARA" userId="e3646333-dfc8-4ec8-9c9e-34f671d428bb" providerId="ADAL" clId="{A9170966-E59F-41A2-B365-7CAB8384041A}" dt="2022-10-13T19:06:48.790" v="986"/>
          <ac:spMkLst>
            <pc:docMk/>
            <pc:sldMk cId="4075921797" sldId="403"/>
            <ac:spMk id="11" creationId="{22C9DA55-43BA-9BFC-7B24-743B24EFC1CF}"/>
          </ac:spMkLst>
        </pc:spChg>
        <pc:spChg chg="del">
          <ac:chgData name="RODRIGO JOSÉ ALFARO VERGARA" userId="e3646333-dfc8-4ec8-9c9e-34f671d428bb" providerId="ADAL" clId="{A9170966-E59F-41A2-B365-7CAB8384041A}" dt="2022-10-13T19:10:36.072" v="1007" actId="478"/>
          <ac:spMkLst>
            <pc:docMk/>
            <pc:sldMk cId="4075921797" sldId="40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48.600" v="985" actId="478"/>
          <ac:spMkLst>
            <pc:docMk/>
            <pc:sldMk cId="4075921797" sldId="403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9:56.934" v="1006" actId="20577"/>
        <pc:sldMkLst>
          <pc:docMk/>
          <pc:sldMk cId="2853310847" sldId="404"/>
        </pc:sldMkLst>
        <pc:spChg chg="mod">
          <ac:chgData name="RODRIGO JOSÉ ALFARO VERGARA" userId="e3646333-dfc8-4ec8-9c9e-34f671d428bb" providerId="ADAL" clId="{A9170966-E59F-41A2-B365-7CAB8384041A}" dt="2022-10-13T19:09:56.934" v="1006" actId="20577"/>
          <ac:spMkLst>
            <pc:docMk/>
            <pc:sldMk cId="2853310847" sldId="404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1:32.626" v="1013" actId="20577"/>
        <pc:sldMkLst>
          <pc:docMk/>
          <pc:sldMk cId="3623841904" sldId="405"/>
        </pc:sldMkLst>
        <pc:spChg chg="mod">
          <ac:chgData name="RODRIGO JOSÉ ALFARO VERGARA" userId="e3646333-dfc8-4ec8-9c9e-34f671d428bb" providerId="ADAL" clId="{A9170966-E59F-41A2-B365-7CAB8384041A}" dt="2022-10-13T19:11:32.626" v="1013" actId="20577"/>
          <ac:spMkLst>
            <pc:docMk/>
            <pc:sldMk cId="3623841904" sldId="405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4" creationId="{7B84CDF1-1B58-8170-36BB-D7EA3CAF49FB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5" creationId="{CE973287-4A98-A44D-D311-85E45D9D4EFA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6" creationId="{27DA143F-79D8-BB26-87F8-BD5968B91ECC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7" creationId="{2BCBAA10-E575-939E-3B4C-BC56B1009109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8" creationId="{2AF24CD5-0EBB-0860-2C7A-BFE268B083AD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9" creationId="{B576D9F0-89AE-9897-EE17-4F0673C76F35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0" creationId="{B8B3FCD1-F5AD-7E7A-EF40-100F4E164C83}"/>
          </ac:spMkLst>
        </pc:spChg>
        <pc:spChg chg="add mod">
          <ac:chgData name="RODRIGO JOSÉ ALFARO VERGARA" userId="e3646333-dfc8-4ec8-9c9e-34f671d428bb" providerId="ADAL" clId="{A9170966-E59F-41A2-B365-7CAB8384041A}" dt="2022-10-13T19:06:58.961" v="990"/>
          <ac:spMkLst>
            <pc:docMk/>
            <pc:sldMk cId="3623841904" sldId="405"/>
            <ac:spMk id="11" creationId="{FF4F79FD-3B37-1D96-9AF2-DBD74FFFCC43}"/>
          </ac:spMkLst>
        </pc:spChg>
        <pc:spChg chg="del">
          <ac:chgData name="RODRIGO JOSÉ ALFARO VERGARA" userId="e3646333-dfc8-4ec8-9c9e-34f671d428bb" providerId="ADAL" clId="{A9170966-E59F-41A2-B365-7CAB8384041A}" dt="2022-10-13T19:10:41.656" v="1008" actId="478"/>
          <ac:spMkLst>
            <pc:docMk/>
            <pc:sldMk cId="3623841904" sldId="405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6:58.022" v="989" actId="478"/>
          <ac:spMkLst>
            <pc:docMk/>
            <pc:sldMk cId="3623841904" sldId="405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1:58.903" v="1017" actId="20577"/>
        <pc:sldMkLst>
          <pc:docMk/>
          <pc:sldMk cId="3428407427" sldId="406"/>
        </pc:sldMkLst>
        <pc:spChg chg="mod">
          <ac:chgData name="RODRIGO JOSÉ ALFARO VERGARA" userId="e3646333-dfc8-4ec8-9c9e-34f671d428bb" providerId="ADAL" clId="{A9170966-E59F-41A2-B365-7CAB8384041A}" dt="2022-10-13T19:11:58.903" v="1017" actId="20577"/>
          <ac:spMkLst>
            <pc:docMk/>
            <pc:sldMk cId="3428407427" sldId="406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19.598" v="1021" actId="20577"/>
        <pc:sldMkLst>
          <pc:docMk/>
          <pc:sldMk cId="3405884135" sldId="407"/>
        </pc:sldMkLst>
        <pc:spChg chg="mod">
          <ac:chgData name="RODRIGO JOSÉ ALFARO VERGARA" userId="e3646333-dfc8-4ec8-9c9e-34f671d428bb" providerId="ADAL" clId="{A9170966-E59F-41A2-B365-7CAB8384041A}" dt="2022-10-13T19:12:19.598" v="1021" actId="20577"/>
          <ac:spMkLst>
            <pc:docMk/>
            <pc:sldMk cId="3405884135" sldId="407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3" creationId="{FEB05BCF-75E8-688B-724C-D9574AC6EA4A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5" creationId="{04AAA694-EF78-3019-E3C3-4295755884F6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6" creationId="{018CB196-2710-23EA-E65C-3780EBD3D380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7" creationId="{AC15E9F4-60CA-D4EF-28E2-743D64955A24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8" creationId="{D3BED306-E9F2-1CB0-A4DC-C2DA92066005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9" creationId="{8BDEB119-A192-35AC-4F78-00E603E4E87C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0" creationId="{B1E55031-693A-80B0-A8EE-8757CC288C11}"/>
          </ac:spMkLst>
        </pc:spChg>
        <pc:spChg chg="add mod">
          <ac:chgData name="RODRIGO JOSÉ ALFARO VERGARA" userId="e3646333-dfc8-4ec8-9c9e-34f671d428bb" providerId="ADAL" clId="{A9170966-E59F-41A2-B365-7CAB8384041A}" dt="2022-10-13T19:07:05.130" v="992"/>
          <ac:spMkLst>
            <pc:docMk/>
            <pc:sldMk cId="3405884135" sldId="407"/>
            <ac:spMk id="11" creationId="{25777965-787D-067E-92F1-8CEEADD7C49E}"/>
          </ac:spMkLst>
        </pc:spChg>
        <pc:spChg chg="del">
          <ac:chgData name="RODRIGO JOSÉ ALFARO VERGARA" userId="e3646333-dfc8-4ec8-9c9e-34f671d428bb" providerId="ADAL" clId="{A9170966-E59F-41A2-B365-7CAB8384041A}" dt="2022-10-13T19:10:45.337" v="1009" actId="478"/>
          <ac:spMkLst>
            <pc:docMk/>
            <pc:sldMk cId="3405884135" sldId="407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04.981" v="991" actId="478"/>
          <ac:spMkLst>
            <pc:docMk/>
            <pc:sldMk cId="3405884135" sldId="407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2:38.459" v="1023" actId="20577"/>
        <pc:sldMkLst>
          <pc:docMk/>
          <pc:sldMk cId="2495351398" sldId="408"/>
        </pc:sldMkLst>
        <pc:spChg chg="mod">
          <ac:chgData name="RODRIGO JOSÉ ALFARO VERGARA" userId="e3646333-dfc8-4ec8-9c9e-34f671d428bb" providerId="ADAL" clId="{A9170966-E59F-41A2-B365-7CAB8384041A}" dt="2022-10-13T19:12:38.459" v="1023" actId="20577"/>
          <ac:spMkLst>
            <pc:docMk/>
            <pc:sldMk cId="2495351398" sldId="408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2:53.640" v="1025" actId="20577"/>
        <pc:sldMkLst>
          <pc:docMk/>
          <pc:sldMk cId="4187053481" sldId="409"/>
        </pc:sldMkLst>
        <pc:spChg chg="mod">
          <ac:chgData name="RODRIGO JOSÉ ALFARO VERGARA" userId="e3646333-dfc8-4ec8-9c9e-34f671d428bb" providerId="ADAL" clId="{A9170966-E59F-41A2-B365-7CAB8384041A}" dt="2022-10-13T19:12:53.640" v="1025" actId="20577"/>
          <ac:spMkLst>
            <pc:docMk/>
            <pc:sldMk cId="4187053481" sldId="409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3" creationId="{D6A8D493-8C0B-E28E-EC9E-4EF641BAF6C1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5" creationId="{4C555059-87E6-62FF-336D-179CFD38F9CA}"/>
          </ac:spMkLst>
        </pc:spChg>
        <pc:spChg chg="del">
          <ac:chgData name="RODRIGO JOSÉ ALFARO VERGARA" userId="e3646333-dfc8-4ec8-9c9e-34f671d428bb" providerId="ADAL" clId="{A9170966-E59F-41A2-B365-7CAB8384041A}" dt="2022-10-13T19:10:50.024" v="1010" actId="478"/>
          <ac:spMkLst>
            <pc:docMk/>
            <pc:sldMk cId="4187053481" sldId="409"/>
            <ac:spMk id="6" creationId="{7ADD33E9-F0AA-C83F-348F-593CBB497434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7" creationId="{D5ED88C6-5BDE-D678-8075-6414A08F143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8" creationId="{09AB679B-B5F7-5871-9536-ACF3034EE0C0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9" creationId="{2C26DAA1-D27D-400E-252C-A5FC4FCF30DC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0" creationId="{577C51D3-DD8F-E101-2BFD-FF36330EA13E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1" creationId="{ABC7B135-4F54-ECA4-9797-CAAAD7023968}"/>
          </ac:spMkLst>
        </pc:spChg>
        <pc:spChg chg="add mod">
          <ac:chgData name="RODRIGO JOSÉ ALFARO VERGARA" userId="e3646333-dfc8-4ec8-9c9e-34f671d428bb" providerId="ADAL" clId="{A9170966-E59F-41A2-B365-7CAB8384041A}" dt="2022-10-13T19:07:11.041" v="994"/>
          <ac:spMkLst>
            <pc:docMk/>
            <pc:sldMk cId="4187053481" sldId="409"/>
            <ac:spMk id="12" creationId="{B903FEAD-7DAE-06E5-4E91-A2CAC9B9034E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3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0.831" v="993" actId="478"/>
          <ac:spMkLst>
            <pc:docMk/>
            <pc:sldMk cId="4187053481" sldId="409"/>
            <ac:spMk id="30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15.386" v="1031" actId="20577"/>
        <pc:sldMkLst>
          <pc:docMk/>
          <pc:sldMk cId="2223088926" sldId="410"/>
        </pc:sldMkLst>
        <pc:spChg chg="mod">
          <ac:chgData name="RODRIGO JOSÉ ALFARO VERGARA" userId="e3646333-dfc8-4ec8-9c9e-34f671d428bb" providerId="ADAL" clId="{A9170966-E59F-41A2-B365-7CAB8384041A}" dt="2022-10-13T19:13:15.386" v="1031" actId="20577"/>
          <ac:spMkLst>
            <pc:docMk/>
            <pc:sldMk cId="2223088926" sldId="410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3:31.816" v="1035" actId="20577"/>
        <pc:sldMkLst>
          <pc:docMk/>
          <pc:sldMk cId="3670938339" sldId="411"/>
        </pc:sldMkLst>
        <pc:spChg chg="mod">
          <ac:chgData name="RODRIGO JOSÉ ALFARO VERGARA" userId="e3646333-dfc8-4ec8-9c9e-34f671d428bb" providerId="ADAL" clId="{A9170966-E59F-41A2-B365-7CAB8384041A}" dt="2022-10-13T19:13:31.816" v="1035" actId="20577"/>
          <ac:spMkLst>
            <pc:docMk/>
            <pc:sldMk cId="3670938339" sldId="411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3" creationId="{082BB06B-43A5-907C-72C7-57961791E79B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5" creationId="{CE9F8C49-3F21-64F9-5E58-DEE8CC73BB5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6" creationId="{58DBC728-9E2A-F03C-F4CB-D82E6CCBA57A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7" creationId="{4395933D-AE69-6CB6-E603-419B1C1D3849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8" creationId="{A5C6EB24-01BB-0FF1-64A5-87A73ECF5BF0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9" creationId="{01132AA3-9077-92C7-CAF1-F24210EEB19F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0" creationId="{0B8C818B-AA68-A36E-4D5D-E2A36F4E34D1}"/>
          </ac:spMkLst>
        </pc:spChg>
        <pc:spChg chg="add mod">
          <ac:chgData name="RODRIGO JOSÉ ALFARO VERGARA" userId="e3646333-dfc8-4ec8-9c9e-34f671d428bb" providerId="ADAL" clId="{A9170966-E59F-41A2-B365-7CAB8384041A}" dt="2022-10-13T19:07:16.870" v="996"/>
          <ac:spMkLst>
            <pc:docMk/>
            <pc:sldMk cId="3670938339" sldId="411"/>
            <ac:spMk id="11" creationId="{D3A4443E-5146-15FD-E8A4-C2E6078F6C56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4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5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2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16.710" v="995" actId="478"/>
          <ac:spMkLst>
            <pc:docMk/>
            <pc:sldMk cId="3670938339" sldId="411"/>
            <ac:spMk id="31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3:48.422" v="1039" actId="20577"/>
        <pc:sldMkLst>
          <pc:docMk/>
          <pc:sldMk cId="2408838654" sldId="412"/>
        </pc:sldMkLst>
        <pc:spChg chg="mod">
          <ac:chgData name="RODRIGO JOSÉ ALFARO VERGARA" userId="e3646333-dfc8-4ec8-9c9e-34f671d428bb" providerId="ADAL" clId="{A9170966-E59F-41A2-B365-7CAB8384041A}" dt="2022-10-13T19:13:48.422" v="1039" actId="20577"/>
          <ac:spMkLst>
            <pc:docMk/>
            <pc:sldMk cId="2408838654" sldId="412"/>
            <ac:spMk id="2" creationId="{43FECBCE-5F5F-D480-1131-4A7BED4FB8BE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3T19:14:04.715" v="1043" actId="20577"/>
        <pc:sldMkLst>
          <pc:docMk/>
          <pc:sldMk cId="2571317981" sldId="413"/>
        </pc:sldMkLst>
        <pc:spChg chg="mod">
          <ac:chgData name="RODRIGO JOSÉ ALFARO VERGARA" userId="e3646333-dfc8-4ec8-9c9e-34f671d428bb" providerId="ADAL" clId="{A9170966-E59F-41A2-B365-7CAB8384041A}" dt="2022-10-13T19:14:04.715" v="1043" actId="20577"/>
          <ac:spMkLst>
            <pc:docMk/>
            <pc:sldMk cId="2571317981" sldId="413"/>
            <ac:spMk id="2" creationId="{43FECBCE-5F5F-D480-1131-4A7BED4FB8B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3" creationId="{24A83FB2-4358-D87A-8E2D-728E38A08EA2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5" creationId="{804F8710-C663-085E-AEF2-583289DF4A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6" creationId="{4B7FCDC5-1909-265A-A15F-8E4C50857C5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7" creationId="{343C501A-7C74-0F43-6590-7B5C92C4A3BC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8" creationId="{87366FBE-91BE-14B2-9134-80DFFEEB52A5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9" creationId="{01CFF815-A8F5-66F8-E11E-DCBEB3863B6E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0" creationId="{32AC64E5-7FFD-415C-1C3E-5D1D1021DA70}"/>
          </ac:spMkLst>
        </pc:spChg>
        <pc:spChg chg="add mod">
          <ac:chgData name="RODRIGO JOSÉ ALFARO VERGARA" userId="e3646333-dfc8-4ec8-9c9e-34f671d428bb" providerId="ADAL" clId="{A9170966-E59F-41A2-B365-7CAB8384041A}" dt="2022-10-13T19:07:22.541" v="998"/>
          <ac:spMkLst>
            <pc:docMk/>
            <pc:sldMk cId="2571317981" sldId="413"/>
            <ac:spMk id="11" creationId="{A58726CD-C757-D21D-E344-BDE7658DC879}"/>
          </ac:spMkLst>
        </pc:spChg>
        <pc:spChg chg="del">
          <ac:chgData name="RODRIGO JOSÉ ALFARO VERGARA" userId="e3646333-dfc8-4ec8-9c9e-34f671d428bb" providerId="ADAL" clId="{A9170966-E59F-41A2-B365-7CAB8384041A}" dt="2022-10-13T19:10:54.755" v="1011" actId="478"/>
          <ac:spMkLst>
            <pc:docMk/>
            <pc:sldMk cId="2571317981" sldId="413"/>
            <ac:spMk id="15" creationId="{7ADD33E9-F0AA-C83F-348F-593CBB497434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6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7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8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19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0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1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2" creationId="{00000000-0000-0000-0000-000000000000}"/>
          </ac:spMkLst>
        </pc:spChg>
        <pc:spChg chg="del">
          <ac:chgData name="RODRIGO JOSÉ ALFARO VERGARA" userId="e3646333-dfc8-4ec8-9c9e-34f671d428bb" providerId="ADAL" clId="{A9170966-E59F-41A2-B365-7CAB8384041A}" dt="2022-10-13T19:07:22.373" v="997" actId="478"/>
          <ac:spMkLst>
            <pc:docMk/>
            <pc:sldMk cId="2571317981" sldId="413"/>
            <ac:spMk id="2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6:13.651" v="1058" actId="20577"/>
        <pc:sldMkLst>
          <pc:docMk/>
          <pc:sldMk cId="2812188885" sldId="414"/>
        </pc:sldMkLst>
        <pc:spChg chg="mod">
          <ac:chgData name="RODRIGO JOSÉ ALFARO VERGARA" userId="e3646333-dfc8-4ec8-9c9e-34f671d428bb" providerId="ADAL" clId="{A9170966-E59F-41A2-B365-7CAB8384041A}" dt="2022-10-13T19:15:40.751" v="1050" actId="113"/>
          <ac:spMkLst>
            <pc:docMk/>
            <pc:sldMk cId="2812188885" sldId="414"/>
            <ac:spMk id="2" creationId="{F791F8B4-A32E-3D34-47FF-AB5BAEBE443F}"/>
          </ac:spMkLst>
        </pc:spChg>
        <pc:spChg chg="mod">
          <ac:chgData name="RODRIGO JOSÉ ALFARO VERGARA" userId="e3646333-dfc8-4ec8-9c9e-34f671d428bb" providerId="ADAL" clId="{A9170966-E59F-41A2-B365-7CAB8384041A}" dt="2022-10-13T19:15:46.604" v="1052" actId="20577"/>
          <ac:spMkLst>
            <pc:docMk/>
            <pc:sldMk cId="2812188885" sldId="414"/>
            <ac:spMk id="3" creationId="{5A0C3911-77C7-FE6D-EBA1-39EC3596038F}"/>
          </ac:spMkLst>
        </pc:spChg>
        <pc:spChg chg="mod">
          <ac:chgData name="RODRIGO JOSÉ ALFARO VERGARA" userId="e3646333-dfc8-4ec8-9c9e-34f671d428bb" providerId="ADAL" clId="{A9170966-E59F-41A2-B365-7CAB8384041A}" dt="2022-10-13T19:16:12.070" v="1056" actId="20577"/>
          <ac:spMkLst>
            <pc:docMk/>
            <pc:sldMk cId="2812188885" sldId="414"/>
            <ac:spMk id="4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13.651" v="1058" actId="20577"/>
          <ac:spMkLst>
            <pc:docMk/>
            <pc:sldMk cId="2812188885" sldId="414"/>
            <ac:spMk id="5" creationId="{00000000-0000-0000-0000-000000000000}"/>
          </ac:spMkLst>
        </pc:spChg>
        <pc:spChg chg="mod">
          <ac:chgData name="RODRIGO JOSÉ ALFARO VERGARA" userId="e3646333-dfc8-4ec8-9c9e-34f671d428bb" providerId="ADAL" clId="{A9170966-E59F-41A2-B365-7CAB8384041A}" dt="2022-10-13T19:16:09.859" v="1054" actId="20577"/>
          <ac:spMkLst>
            <pc:docMk/>
            <pc:sldMk cId="2812188885" sldId="414"/>
            <ac:spMk id="6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01:51.625" v="923" actId="20577"/>
        <pc:sldMkLst>
          <pc:docMk/>
          <pc:sldMk cId="1943459505" sldId="416"/>
        </pc:sldMkLst>
        <pc:spChg chg="mod">
          <ac:chgData name="RODRIGO JOSÉ ALFARO VERGARA" userId="e3646333-dfc8-4ec8-9c9e-34f671d428bb" providerId="ADAL" clId="{A9170966-E59F-41A2-B365-7CAB8384041A}" dt="2022-10-13T19:01:51.625" v="923" actId="20577"/>
          <ac:spMkLst>
            <pc:docMk/>
            <pc:sldMk cId="1943459505" sldId="416"/>
            <ac:spMk id="2" creationId="{3F1729BE-9214-E8F4-E324-E523D0F91833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8:42:51.390" v="751" actId="1076"/>
        <pc:sldMkLst>
          <pc:docMk/>
          <pc:sldMk cId="1157207672" sldId="418"/>
        </pc:sldMkLst>
        <pc:spChg chg="mod">
          <ac:chgData name="RODRIGO JOSÉ ALFARO VERGARA" userId="e3646333-dfc8-4ec8-9c9e-34f671d428bb" providerId="ADAL" clId="{A9170966-E59F-41A2-B365-7CAB8384041A}" dt="2022-10-13T18:41:33.400" v="743" actId="20577"/>
          <ac:spMkLst>
            <pc:docMk/>
            <pc:sldMk cId="1157207672" sldId="418"/>
            <ac:spMk id="2" creationId="{621656E6-8892-BE56-1EAB-394A0D8E8A94}"/>
          </ac:spMkLst>
        </pc:spChg>
        <pc:spChg chg="mod">
          <ac:chgData name="RODRIGO JOSÉ ALFARO VERGARA" userId="e3646333-dfc8-4ec8-9c9e-34f671d428bb" providerId="ADAL" clId="{A9170966-E59F-41A2-B365-7CAB8384041A}" dt="2022-10-13T18:42:51.390" v="751" actId="1076"/>
          <ac:spMkLst>
            <pc:docMk/>
            <pc:sldMk cId="1157207672" sldId="418"/>
            <ac:spMk id="9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5:07" v="1048" actId="1076"/>
        <pc:sldMkLst>
          <pc:docMk/>
          <pc:sldMk cId="4278937273" sldId="419"/>
        </pc:sldMkLst>
        <pc:spChg chg="mod">
          <ac:chgData name="RODRIGO JOSÉ ALFARO VERGARA" userId="e3646333-dfc8-4ec8-9c9e-34f671d428bb" providerId="ADAL" clId="{A9170966-E59F-41A2-B365-7CAB8384041A}" dt="2022-10-13T19:14:58.726" v="1046" actId="14100"/>
          <ac:spMkLst>
            <pc:docMk/>
            <pc:sldMk cId="4278937273" sldId="419"/>
            <ac:spMk id="3" creationId="{1353F689-2E51-BF4F-AE47-7CEB7CC4C52A}"/>
          </ac:spMkLst>
        </pc:spChg>
        <pc:cxnChg chg="mod">
          <ac:chgData name="RODRIGO JOSÉ ALFARO VERGARA" userId="e3646333-dfc8-4ec8-9c9e-34f671d428bb" providerId="ADAL" clId="{A9170966-E59F-41A2-B365-7CAB8384041A}" dt="2022-10-13T19:15:07" v="1048" actId="1076"/>
          <ac:cxnSpMkLst>
            <pc:docMk/>
            <pc:sldMk cId="4278937273" sldId="419"/>
            <ac:cxnSpMk id="12" creationId="{DDDEC4EF-CBA4-8EFA-A376-8560BE0B359C}"/>
          </ac:cxnSpMkLst>
        </pc:cxnChg>
      </pc:sldChg>
      <pc:sldChg chg="modSp mod">
        <pc:chgData name="RODRIGO JOSÉ ALFARO VERGARA" userId="e3646333-dfc8-4ec8-9c9e-34f671d428bb" providerId="ADAL" clId="{A9170966-E59F-41A2-B365-7CAB8384041A}" dt="2022-10-13T19:17:28.878" v="1060" actId="404"/>
        <pc:sldMkLst>
          <pc:docMk/>
          <pc:sldMk cId="3519356709" sldId="422"/>
        </pc:sldMkLst>
        <pc:spChg chg="mod">
          <ac:chgData name="RODRIGO JOSÉ ALFARO VERGARA" userId="e3646333-dfc8-4ec8-9c9e-34f671d428bb" providerId="ADAL" clId="{A9170966-E59F-41A2-B365-7CAB8384041A}" dt="2022-10-13T19:17:28.878" v="1060" actId="404"/>
          <ac:spMkLst>
            <pc:docMk/>
            <pc:sldMk cId="3519356709" sldId="422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37.680" v="1061" actId="255"/>
        <pc:sldMkLst>
          <pc:docMk/>
          <pc:sldMk cId="2163814842" sldId="426"/>
        </pc:sldMkLst>
        <pc:spChg chg="mod">
          <ac:chgData name="RODRIGO JOSÉ ALFARO VERGARA" userId="e3646333-dfc8-4ec8-9c9e-34f671d428bb" providerId="ADAL" clId="{A9170966-E59F-41A2-B365-7CAB8384041A}" dt="2022-10-13T19:17:37.680" v="1061" actId="255"/>
          <ac:spMkLst>
            <pc:docMk/>
            <pc:sldMk cId="2163814842" sldId="426"/>
            <ac:spMk id="3" creationId="{00000000-0000-0000-0000-000000000000}"/>
          </ac:spMkLst>
        </pc:spChg>
      </pc:sldChg>
      <pc:sldChg chg="modSp mod">
        <pc:chgData name="RODRIGO JOSÉ ALFARO VERGARA" userId="e3646333-dfc8-4ec8-9c9e-34f671d428bb" providerId="ADAL" clId="{A9170966-E59F-41A2-B365-7CAB8384041A}" dt="2022-10-13T19:17:44.570" v="1062" actId="255"/>
        <pc:sldMkLst>
          <pc:docMk/>
          <pc:sldMk cId="3350690" sldId="427"/>
        </pc:sldMkLst>
        <pc:spChg chg="mod">
          <ac:chgData name="RODRIGO JOSÉ ALFARO VERGARA" userId="e3646333-dfc8-4ec8-9c9e-34f671d428bb" providerId="ADAL" clId="{A9170966-E59F-41A2-B365-7CAB8384041A}" dt="2022-10-13T19:17:44.570" v="1062" actId="255"/>
          <ac:spMkLst>
            <pc:docMk/>
            <pc:sldMk cId="3350690" sldId="427"/>
            <ac:spMk id="3" creationId="{00000000-0000-0000-0000-000000000000}"/>
          </ac:spMkLst>
        </pc:spChg>
      </pc:sldChg>
      <pc:sldChg chg="addSp delSp modSp mod">
        <pc:chgData name="RODRIGO JOSÉ ALFARO VERGARA" userId="e3646333-dfc8-4ec8-9c9e-34f671d428bb" providerId="ADAL" clId="{A9170966-E59F-41A2-B365-7CAB8384041A}" dt="2022-10-14T13:58:37.922" v="1301"/>
        <pc:sldMkLst>
          <pc:docMk/>
          <pc:sldMk cId="456663110" sldId="428"/>
        </pc:sldMkLst>
        <pc:spChg chg="mod">
          <ac:chgData name="RODRIGO JOSÉ ALFARO VERGARA" userId="e3646333-dfc8-4ec8-9c9e-34f671d428bb" providerId="ADAL" clId="{A9170966-E59F-41A2-B365-7CAB8384041A}" dt="2022-10-13T19:18:50.362" v="1071" actId="1076"/>
          <ac:spMkLst>
            <pc:docMk/>
            <pc:sldMk cId="456663110" sldId="428"/>
            <ac:spMk id="3" creationId="{1353F689-2E51-BF4F-AE47-7CEB7CC4C52A}"/>
          </ac:spMkLst>
        </pc:spChg>
        <pc:picChg chg="del">
          <ac:chgData name="RODRIGO JOSÉ ALFARO VERGARA" userId="e3646333-dfc8-4ec8-9c9e-34f671d428bb" providerId="ADAL" clId="{A9170966-E59F-41A2-B365-7CAB8384041A}" dt="2022-10-14T13:58:37.742" v="1300" actId="478"/>
          <ac:picMkLst>
            <pc:docMk/>
            <pc:sldMk cId="456663110" sldId="428"/>
            <ac:picMk id="5" creationId="{8FA07449-4294-21F9-E688-40C540B560C4}"/>
          </ac:picMkLst>
        </pc:picChg>
        <pc:picChg chg="add mod">
          <ac:chgData name="RODRIGO JOSÉ ALFARO VERGARA" userId="e3646333-dfc8-4ec8-9c9e-34f671d428bb" providerId="ADAL" clId="{A9170966-E59F-41A2-B365-7CAB8384041A}" dt="2022-10-14T13:58:37.922" v="1301"/>
          <ac:picMkLst>
            <pc:docMk/>
            <pc:sldMk cId="456663110" sldId="428"/>
            <ac:picMk id="6" creationId="{C2E1A85D-6847-A036-BBC9-046EAC8A5805}"/>
          </ac:picMkLst>
        </pc:picChg>
        <pc:cxnChg chg="mod">
          <ac:chgData name="RODRIGO JOSÉ ALFARO VERGARA" userId="e3646333-dfc8-4ec8-9c9e-34f671d428bb" providerId="ADAL" clId="{A9170966-E59F-41A2-B365-7CAB8384041A}" dt="2022-10-13T19:19:04.039" v="1074" actId="14100"/>
          <ac:cxnSpMkLst>
            <pc:docMk/>
            <pc:sldMk cId="456663110" sldId="428"/>
            <ac:cxnSpMk id="12" creationId="{DDDEC4EF-CBA4-8EFA-A376-8560BE0B359C}"/>
          </ac:cxnSpMkLst>
        </pc:cxnChg>
      </pc:sldChg>
      <pc:sldChg chg="addSp delSp modSp mod">
        <pc:chgData name="RODRIGO JOSÉ ALFARO VERGARA" userId="e3646333-dfc8-4ec8-9c9e-34f671d428bb" providerId="ADAL" clId="{A9170966-E59F-41A2-B365-7CAB8384041A}" dt="2022-10-14T14:30:28.477" v="1634" actId="948"/>
        <pc:sldMkLst>
          <pc:docMk/>
          <pc:sldMk cId="3360953534" sldId="435"/>
        </pc:sldMkLst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8" creationId="{7F140941-994A-0E57-AAFC-31001A4D85A6}"/>
          </ac:spMkLst>
        </pc:spChg>
        <pc:spChg chg="mod">
          <ac:chgData name="RODRIGO JOSÉ ALFARO VERGARA" userId="e3646333-dfc8-4ec8-9c9e-34f671d428bb" providerId="ADAL" clId="{A9170966-E59F-41A2-B365-7CAB8384041A}" dt="2022-10-14T14:30:28.477" v="1634" actId="948"/>
          <ac:spMkLst>
            <pc:docMk/>
            <pc:sldMk cId="3360953534" sldId="435"/>
            <ac:spMk id="9" creationId="{0D80B8C6-7D27-96EE-13DE-E97DD31253A0}"/>
          </ac:spMkLst>
        </pc:spChg>
        <pc:picChg chg="add del mod">
          <ac:chgData name="RODRIGO JOSÉ ALFARO VERGARA" userId="e3646333-dfc8-4ec8-9c9e-34f671d428bb" providerId="ADAL" clId="{A9170966-E59F-41A2-B365-7CAB8384041A}" dt="2022-10-14T13:58:34.117" v="1299" actId="21"/>
          <ac:picMkLst>
            <pc:docMk/>
            <pc:sldMk cId="3360953534" sldId="435"/>
            <ac:picMk id="12" creationId="{017C4C35-78D2-FF19-A1DF-BC8A5D6C5224}"/>
          </ac:picMkLst>
        </pc:picChg>
      </pc:sldChg>
      <pc:sldChg chg="modSp mod">
        <pc:chgData name="RODRIGO JOSÉ ALFARO VERGARA" userId="e3646333-dfc8-4ec8-9c9e-34f671d428bb" providerId="ADAL" clId="{A9170966-E59F-41A2-B365-7CAB8384041A}" dt="2022-10-14T14:30:43.563" v="1635" actId="948"/>
        <pc:sldMkLst>
          <pc:docMk/>
          <pc:sldMk cId="3007015389" sldId="436"/>
        </pc:sldMkLst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8" creationId="{C61B8D53-6478-1A87-A6BB-9F09A5540160}"/>
          </ac:spMkLst>
        </pc:spChg>
        <pc:spChg chg="mod">
          <ac:chgData name="RODRIGO JOSÉ ALFARO VERGARA" userId="e3646333-dfc8-4ec8-9c9e-34f671d428bb" providerId="ADAL" clId="{A9170966-E59F-41A2-B365-7CAB8384041A}" dt="2022-10-14T14:30:43.563" v="1635" actId="948"/>
          <ac:spMkLst>
            <pc:docMk/>
            <pc:sldMk cId="3007015389" sldId="436"/>
            <ac:spMk id="9" creationId="{11B93DB0-63A6-AD32-2945-2DAD77D88760}"/>
          </ac:spMkLst>
        </pc:spChg>
      </pc:sldChg>
      <pc:sldChg chg="addSp modSp new mod">
        <pc:chgData name="RODRIGO JOSÉ ALFARO VERGARA" userId="e3646333-dfc8-4ec8-9c9e-34f671d428bb" providerId="ADAL" clId="{A9170966-E59F-41A2-B365-7CAB8384041A}" dt="2022-10-13T18:19:28.082" v="305" actId="14100"/>
        <pc:sldMkLst>
          <pc:docMk/>
          <pc:sldMk cId="314010136" sldId="437"/>
        </pc:sldMkLst>
        <pc:spChg chg="mod">
          <ac:chgData name="RODRIGO JOSÉ ALFARO VERGARA" userId="e3646333-dfc8-4ec8-9c9e-34f671d428bb" providerId="ADAL" clId="{A9170966-E59F-41A2-B365-7CAB8384041A}" dt="2022-10-13T18:17:57.283" v="278" actId="20577"/>
          <ac:spMkLst>
            <pc:docMk/>
            <pc:sldMk cId="314010136" sldId="437"/>
            <ac:spMk id="2" creationId="{5C82454E-FD33-C6BA-A72E-4C60B9103740}"/>
          </ac:spMkLst>
        </pc:spChg>
        <pc:spChg chg="mod">
          <ac:chgData name="RODRIGO JOSÉ ALFARO VERGARA" userId="e3646333-dfc8-4ec8-9c9e-34f671d428bb" providerId="ADAL" clId="{A9170966-E59F-41A2-B365-7CAB8384041A}" dt="2022-10-13T18:18:05.853" v="287" actId="20577"/>
          <ac:spMkLst>
            <pc:docMk/>
            <pc:sldMk cId="314010136" sldId="437"/>
            <ac:spMk id="3" creationId="{10D3038D-1FE2-7AA6-7BA2-9F8EC07D0905}"/>
          </ac:spMkLst>
        </pc:spChg>
        <pc:spChg chg="mod">
          <ac:chgData name="RODRIGO JOSÉ ALFARO VERGARA" userId="e3646333-dfc8-4ec8-9c9e-34f671d428bb" providerId="ADAL" clId="{A9170966-E59F-41A2-B365-7CAB8384041A}" dt="2022-10-13T18:18:09.273" v="291" actId="20577"/>
          <ac:spMkLst>
            <pc:docMk/>
            <pc:sldMk cId="314010136" sldId="437"/>
            <ac:spMk id="4" creationId="{EE1A2E2D-2197-97B8-8CD2-403477BD8691}"/>
          </ac:spMkLst>
        </pc:spChg>
        <pc:spChg chg="mod">
          <ac:chgData name="RODRIGO JOSÉ ALFARO VERGARA" userId="e3646333-dfc8-4ec8-9c9e-34f671d428bb" providerId="ADAL" clId="{A9170966-E59F-41A2-B365-7CAB8384041A}" dt="2022-10-13T18:18:20.104" v="302" actId="20577"/>
          <ac:spMkLst>
            <pc:docMk/>
            <pc:sldMk cId="314010136" sldId="437"/>
            <ac:spMk id="5" creationId="{DD1041E5-44AB-72FB-E05E-B01C4AFDEBD7}"/>
          </ac:spMkLst>
        </pc:spChg>
        <pc:spChg chg="mod">
          <ac:chgData name="RODRIGO JOSÉ ALFARO VERGARA" userId="e3646333-dfc8-4ec8-9c9e-34f671d428bb" providerId="ADAL" clId="{A9170966-E59F-41A2-B365-7CAB8384041A}" dt="2022-10-13T18:19:28.082" v="305" actId="14100"/>
          <ac:spMkLst>
            <pc:docMk/>
            <pc:sldMk cId="314010136" sldId="437"/>
            <ac:spMk id="6" creationId="{147E7650-7278-D51D-C8B3-32ECF84CCFD3}"/>
          </ac:spMkLst>
        </pc:spChg>
        <pc:graphicFrameChg chg="add mod">
          <ac:chgData name="RODRIGO JOSÉ ALFARO VERGARA" userId="e3646333-dfc8-4ec8-9c9e-34f671d428bb" providerId="ADAL" clId="{A9170966-E59F-41A2-B365-7CAB8384041A}" dt="2022-10-13T18:17:49.762" v="259"/>
          <ac:graphicFrameMkLst>
            <pc:docMk/>
            <pc:sldMk cId="314010136" sldId="437"/>
            <ac:graphicFrameMk id="7" creationId="{F27C91D1-86B8-AAE0-EA2D-7582443BCBF3}"/>
          </ac:graphicFrameMkLst>
        </pc:graphicFrameChg>
      </pc:sldChg>
      <pc:sldChg chg="addSp modSp new del mod">
        <pc:chgData name="RODRIGO JOSÉ ALFARO VERGARA" userId="e3646333-dfc8-4ec8-9c9e-34f671d428bb" providerId="ADAL" clId="{A9170966-E59F-41A2-B365-7CAB8384041A}" dt="2022-10-13T18:16:54.801" v="250" actId="47"/>
        <pc:sldMkLst>
          <pc:docMk/>
          <pc:sldMk cId="2066568573" sldId="437"/>
        </pc:sldMkLst>
        <pc:spChg chg="mod">
          <ac:chgData name="RODRIGO JOSÉ ALFARO VERGARA" userId="e3646333-dfc8-4ec8-9c9e-34f671d428bb" providerId="ADAL" clId="{A9170966-E59F-41A2-B365-7CAB8384041A}" dt="2022-10-13T18:16:47.354" v="249" actId="20577"/>
          <ac:spMkLst>
            <pc:docMk/>
            <pc:sldMk cId="2066568573" sldId="437"/>
            <ac:spMk id="2" creationId="{6835E284-261F-2F52-F163-4EC25CACA962}"/>
          </ac:spMkLst>
        </pc:spChg>
        <pc:graphicFrameChg chg="add mod">
          <ac:chgData name="RODRIGO JOSÉ ALFARO VERGARA" userId="e3646333-dfc8-4ec8-9c9e-34f671d428bb" providerId="ADAL" clId="{A9170966-E59F-41A2-B365-7CAB8384041A}" dt="2022-10-13T18:16:39.034" v="236"/>
          <ac:graphicFrameMkLst>
            <pc:docMk/>
            <pc:sldMk cId="2066568573" sldId="437"/>
            <ac:graphicFrameMk id="6" creationId="{8DFDBA22-03F3-D052-0CA1-6426AD3E13ED}"/>
          </ac:graphicFrameMkLst>
        </pc:graphicFrameChg>
      </pc:sldChg>
      <pc:sldChg chg="addSp delSp modSp new del mod">
        <pc:chgData name="RODRIGO JOSÉ ALFARO VERGARA" userId="e3646333-dfc8-4ec8-9c9e-34f671d428bb" providerId="ADAL" clId="{A9170966-E59F-41A2-B365-7CAB8384041A}" dt="2022-10-13T18:35:39.676" v="553" actId="47"/>
        <pc:sldMkLst>
          <pc:docMk/>
          <pc:sldMk cId="1713570689" sldId="438"/>
        </pc:sldMkLst>
        <pc:spChg chg="mod">
          <ac:chgData name="RODRIGO JOSÉ ALFARO VERGARA" userId="e3646333-dfc8-4ec8-9c9e-34f671d428bb" providerId="ADAL" clId="{A9170966-E59F-41A2-B365-7CAB8384041A}" dt="2022-10-13T18:31:16.446" v="458" actId="20577"/>
          <ac:spMkLst>
            <pc:docMk/>
            <pc:sldMk cId="1713570689" sldId="438"/>
            <ac:spMk id="2" creationId="{5961F986-8A19-6F21-E1C5-FEC85A6EC297}"/>
          </ac:spMkLst>
        </pc:spChg>
        <pc:spChg chg="mod">
          <ac:chgData name="RODRIGO JOSÉ ALFARO VERGARA" userId="e3646333-dfc8-4ec8-9c9e-34f671d428bb" providerId="ADAL" clId="{A9170966-E59F-41A2-B365-7CAB8384041A}" dt="2022-10-13T18:32:00.271" v="526" actId="1035"/>
          <ac:spMkLst>
            <pc:docMk/>
            <pc:sldMk cId="1713570689" sldId="438"/>
            <ac:spMk id="3" creationId="{32FC5447-5CCF-E38F-93FF-FA0AC04FE67D}"/>
          </ac:spMkLst>
        </pc:spChg>
        <pc:spChg chg="del">
          <ac:chgData name="RODRIGO JOSÉ ALFARO VERGARA" userId="e3646333-dfc8-4ec8-9c9e-34f671d428bb" providerId="ADAL" clId="{A9170966-E59F-41A2-B365-7CAB8384041A}" dt="2022-10-13T18:31:52.515" v="513" actId="478"/>
          <ac:spMkLst>
            <pc:docMk/>
            <pc:sldMk cId="1713570689" sldId="438"/>
            <ac:spMk id="4" creationId="{80D7D9A7-3A54-577A-6ABB-7D0194E766FF}"/>
          </ac:spMkLst>
        </pc:spChg>
        <pc:spChg chg="mod">
          <ac:chgData name="RODRIGO JOSÉ ALFARO VERGARA" userId="e3646333-dfc8-4ec8-9c9e-34f671d428bb" providerId="ADAL" clId="{A9170966-E59F-41A2-B365-7CAB8384041A}" dt="2022-10-13T18:33:55.633" v="545" actId="1076"/>
          <ac:spMkLst>
            <pc:docMk/>
            <pc:sldMk cId="1713570689" sldId="438"/>
            <ac:spMk id="5" creationId="{49AA89D5-0345-A561-4A16-AD8F058ACF5B}"/>
          </ac:spMkLst>
        </pc:spChg>
        <pc:graphicFrameChg chg="add mod">
          <ac:chgData name="RODRIGO JOSÉ ALFARO VERGARA" userId="e3646333-dfc8-4ec8-9c9e-34f671d428bb" providerId="ADAL" clId="{A9170966-E59F-41A2-B365-7CAB8384041A}" dt="2022-10-13T18:32:22.658" v="531" actId="14100"/>
          <ac:graphicFrameMkLst>
            <pc:docMk/>
            <pc:sldMk cId="1713570689" sldId="438"/>
            <ac:graphicFrameMk id="6" creationId="{0DBD2827-F963-B441-360A-4ABCE807F13A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03.725" v="540"/>
          <ac:graphicFrameMkLst>
            <pc:docMk/>
            <pc:sldMk cId="1713570689" sldId="438"/>
            <ac:graphicFrameMk id="8" creationId="{20622B60-0052-BEB6-E1EC-6488D941AD95}"/>
          </ac:graphicFrameMkLst>
        </pc:graphicFrameChg>
        <pc:graphicFrameChg chg="add del mod">
          <ac:chgData name="RODRIGO JOSÉ ALFARO VERGARA" userId="e3646333-dfc8-4ec8-9c9e-34f671d428bb" providerId="ADAL" clId="{A9170966-E59F-41A2-B365-7CAB8384041A}" dt="2022-10-13T18:33:10.538" v="542"/>
          <ac:graphicFrameMkLst>
            <pc:docMk/>
            <pc:sldMk cId="1713570689" sldId="438"/>
            <ac:graphicFrameMk id="9" creationId="{343E3100-3499-4F78-156D-580B1EA3D1E5}"/>
          </ac:graphicFrameMkLst>
        </pc:graphicFrameChg>
        <pc:cxnChg chg="add del mod">
          <ac:chgData name="RODRIGO JOSÉ ALFARO VERGARA" userId="e3646333-dfc8-4ec8-9c9e-34f671d428bb" providerId="ADAL" clId="{A9170966-E59F-41A2-B365-7CAB8384041A}" dt="2022-10-13T18:35:36.865" v="552" actId="21"/>
          <ac:cxnSpMkLst>
            <pc:docMk/>
            <pc:sldMk cId="1713570689" sldId="438"/>
            <ac:cxnSpMk id="7" creationId="{DAD9D3A8-B793-6CEA-AE50-363392B98C68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4T12:52:43.831" v="1180" actId="1036"/>
        <pc:sldMkLst>
          <pc:docMk/>
          <pc:sldMk cId="3309635613" sldId="439"/>
        </pc:sldMkLst>
        <pc:spChg chg="mod">
          <ac:chgData name="RODRIGO JOSÉ ALFARO VERGARA" userId="e3646333-dfc8-4ec8-9c9e-34f671d428bb" providerId="ADAL" clId="{A9170966-E59F-41A2-B365-7CAB8384041A}" dt="2022-10-14T12:52:43.831" v="1180" actId="1036"/>
          <ac:spMkLst>
            <pc:docMk/>
            <pc:sldMk cId="3309635613" sldId="439"/>
            <ac:spMk id="2" creationId="{E5BEC1CB-148F-CBE2-4781-3FD8CE37D1C1}"/>
          </ac:spMkLst>
        </pc:spChg>
        <pc:spChg chg="del mod">
          <ac:chgData name="RODRIGO JOSÉ ALFARO VERGARA" userId="e3646333-dfc8-4ec8-9c9e-34f671d428bb" providerId="ADAL" clId="{A9170966-E59F-41A2-B365-7CAB8384041A}" dt="2022-10-14T12:51:43.446" v="1103" actId="478"/>
          <ac:spMkLst>
            <pc:docMk/>
            <pc:sldMk cId="3309635613" sldId="439"/>
            <ac:spMk id="3" creationId="{449035C6-9559-DAD6-E4B8-ABB6318B1EBB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4" creationId="{645F989F-ED93-4091-39BE-2D9278C2DA86}"/>
          </ac:spMkLst>
        </pc:spChg>
        <pc:spChg chg="mod">
          <ac:chgData name="RODRIGO JOSÉ ALFARO VERGARA" userId="e3646333-dfc8-4ec8-9c9e-34f671d428bb" providerId="ADAL" clId="{A9170966-E59F-41A2-B365-7CAB8384041A}" dt="2022-10-14T12:52:01.627" v="1144" actId="1035"/>
          <ac:spMkLst>
            <pc:docMk/>
            <pc:sldMk cId="3309635613" sldId="439"/>
            <ac:spMk id="5" creationId="{EC9DFC66-331A-CC6F-DD1E-64D28CB8E997}"/>
          </ac:spMkLst>
        </pc:spChg>
        <pc:spChg chg="add del mod">
          <ac:chgData name="RODRIGO JOSÉ ALFARO VERGARA" userId="e3646333-dfc8-4ec8-9c9e-34f671d428bb" providerId="ADAL" clId="{A9170966-E59F-41A2-B365-7CAB8384041A}" dt="2022-10-14T12:51:45.900" v="1104" actId="478"/>
          <ac:spMkLst>
            <pc:docMk/>
            <pc:sldMk cId="3309635613" sldId="439"/>
            <ac:spMk id="10" creationId="{48A68A51-CA8A-4826-BA6E-37081FE1F14A}"/>
          </ac:spMkLst>
        </pc:sp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7" creationId="{76C8346A-DD54-AC18-9718-E6D11E3AA443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4T12:52:01.627" v="1144" actId="1035"/>
          <ac:graphicFrameMkLst>
            <pc:docMk/>
            <pc:sldMk cId="3309635613" sldId="439"/>
            <ac:graphicFrameMk id="8" creationId="{7E60C04E-E9D4-A48B-7CEE-A40FC68487EF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4T12:52:13.305" v="1168" actId="1035"/>
          <ac:cxnSpMkLst>
            <pc:docMk/>
            <pc:sldMk cId="3309635613" sldId="439"/>
            <ac:cxnSpMk id="6" creationId="{416AB56E-11CE-DCCF-D158-48A57CFFE9B6}"/>
          </ac:cxnSpMkLst>
        </pc:cxnChg>
      </pc:sldChg>
      <pc:sldChg chg="addSp delSp modSp new mod">
        <pc:chgData name="RODRIGO JOSÉ ALFARO VERGARA" userId="e3646333-dfc8-4ec8-9c9e-34f671d428bb" providerId="ADAL" clId="{A9170966-E59F-41A2-B365-7CAB8384041A}" dt="2022-10-13T21:05:04.314" v="1102"/>
        <pc:sldMkLst>
          <pc:docMk/>
          <pc:sldMk cId="2081510566" sldId="440"/>
        </pc:sldMkLst>
        <pc:spChg chg="del">
          <ac:chgData name="RODRIGO JOSÉ ALFARO VERGARA" userId="e3646333-dfc8-4ec8-9c9e-34f671d428bb" providerId="ADAL" clId="{A9170966-E59F-41A2-B365-7CAB8384041A}" dt="2022-10-13T18:45:48.150" v="756" actId="478"/>
          <ac:spMkLst>
            <pc:docMk/>
            <pc:sldMk cId="2081510566" sldId="440"/>
            <ac:spMk id="2" creationId="{EBC7A490-E7F6-204C-2757-F5456CD0AA8B}"/>
          </ac:spMkLst>
        </pc:spChg>
        <pc:spChg chg="mod">
          <ac:chgData name="RODRIGO JOSÉ ALFARO VERGARA" userId="e3646333-dfc8-4ec8-9c9e-34f671d428bb" providerId="ADAL" clId="{A9170966-E59F-41A2-B365-7CAB8384041A}" dt="2022-10-13T18:48:13.689" v="797" actId="1035"/>
          <ac:spMkLst>
            <pc:docMk/>
            <pc:sldMk cId="2081510566" sldId="440"/>
            <ac:spMk id="3" creationId="{6FB95A66-059B-BD7E-7628-8B6541F6E654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4" creationId="{7709A19F-9151-B077-A9EA-CCF11568042C}"/>
          </ac:spMkLst>
        </pc:spChg>
        <pc:spChg chg="del">
          <ac:chgData name="RODRIGO JOSÉ ALFARO VERGARA" userId="e3646333-dfc8-4ec8-9c9e-34f671d428bb" providerId="ADAL" clId="{A9170966-E59F-41A2-B365-7CAB8384041A}" dt="2022-10-13T18:45:31.582" v="755" actId="478"/>
          <ac:spMkLst>
            <pc:docMk/>
            <pc:sldMk cId="2081510566" sldId="440"/>
            <ac:spMk id="4" creationId="{B210288B-C0A4-9FCD-7C2B-A267F35F1322}"/>
          </ac:spMkLst>
        </pc:spChg>
        <pc:spChg chg="add mod">
          <ac:chgData name="RODRIGO JOSÉ ALFARO VERGARA" userId="e3646333-dfc8-4ec8-9c9e-34f671d428bb" providerId="ADAL" clId="{A9170966-E59F-41A2-B365-7CAB8384041A}" dt="2022-10-13T21:05:04.314" v="1102"/>
          <ac:spMkLst>
            <pc:docMk/>
            <pc:sldMk cId="2081510566" sldId="440"/>
            <ac:spMk id="5" creationId="{0B1DEB19-6186-6F49-2984-C77B42F4239C}"/>
          </ac:spMkLst>
        </pc:spChg>
        <pc:spChg chg="del">
          <ac:chgData name="RODRIGO JOSÉ ALFARO VERGARA" userId="e3646333-dfc8-4ec8-9c9e-34f671d428bb" providerId="ADAL" clId="{A9170966-E59F-41A2-B365-7CAB8384041A}" dt="2022-10-13T18:45:29.672" v="754" actId="478"/>
          <ac:spMkLst>
            <pc:docMk/>
            <pc:sldMk cId="2081510566" sldId="440"/>
            <ac:spMk id="5" creationId="{5A65C6C0-8BE7-5161-C488-A72147B50150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8" creationId="{0139B74E-36F1-59CC-5D9B-1390976A7707}"/>
          </ac:spMkLst>
        </pc:spChg>
        <pc:spChg chg="add del mod">
          <ac:chgData name="RODRIGO JOSÉ ALFARO VERGARA" userId="e3646333-dfc8-4ec8-9c9e-34f671d428bb" providerId="ADAL" clId="{A9170966-E59F-41A2-B365-7CAB8384041A}" dt="2022-10-13T18:46:47.731" v="768"/>
          <ac:spMkLst>
            <pc:docMk/>
            <pc:sldMk cId="2081510566" sldId="440"/>
            <ac:spMk id="9" creationId="{9E795371-37ED-DDF6-24EF-69E7B9EB5111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2" creationId="{1CBF5041-1286-71A9-128C-81D87302B2B3}"/>
          </ac:spMkLst>
        </pc:spChg>
        <pc:spChg chg="add del mod">
          <ac:chgData name="RODRIGO JOSÉ ALFARO VERGARA" userId="e3646333-dfc8-4ec8-9c9e-34f671d428bb" providerId="ADAL" clId="{A9170966-E59F-41A2-B365-7CAB8384041A}" dt="2022-10-13T21:05:04.100" v="1101" actId="478"/>
          <ac:spMkLst>
            <pc:docMk/>
            <pc:sldMk cId="2081510566" sldId="440"/>
            <ac:spMk id="13" creationId="{EBE2EA91-B5E7-4E30-0D7C-6D7B7E852902}"/>
          </ac:spMkLst>
        </pc:spChg>
        <pc:graphicFrameChg chg="add del mod">
          <ac:chgData name="RODRIGO JOSÉ ALFARO VERGARA" userId="e3646333-dfc8-4ec8-9c9e-34f671d428bb" providerId="ADAL" clId="{A9170966-E59F-41A2-B365-7CAB8384041A}" dt="2022-10-13T18:46:47.731" v="768"/>
          <ac:graphicFrameMkLst>
            <pc:docMk/>
            <pc:sldMk cId="2081510566" sldId="440"/>
            <ac:graphicFrameMk id="6" creationId="{7E8BD878-D48B-C172-B9AD-E5418751D985}"/>
          </ac:graphicFrameMkLst>
        </pc:graphicFrameChg>
        <pc:graphicFrameChg chg="add mod">
          <ac:chgData name="RODRIGO JOSÉ ALFARO VERGARA" userId="e3646333-dfc8-4ec8-9c9e-34f671d428bb" providerId="ADAL" clId="{A9170966-E59F-41A2-B365-7CAB8384041A}" dt="2022-10-13T18:48:12.411" v="795" actId="1035"/>
          <ac:graphicFrameMkLst>
            <pc:docMk/>
            <pc:sldMk cId="2081510566" sldId="440"/>
            <ac:graphicFrameMk id="10" creationId="{CD96DCBE-DA5C-3CC6-14F8-B0A3351C1F09}"/>
          </ac:graphicFrameMkLst>
        </pc:graphicFrameChg>
        <pc:cxnChg chg="add mod">
          <ac:chgData name="RODRIGO JOSÉ ALFARO VERGARA" userId="e3646333-dfc8-4ec8-9c9e-34f671d428bb" providerId="ADAL" clId="{A9170966-E59F-41A2-B365-7CAB8384041A}" dt="2022-10-13T21:05:04.314" v="1102"/>
          <ac:cxnSpMkLst>
            <pc:docMk/>
            <pc:sldMk cId="2081510566" sldId="440"/>
            <ac:cxnSpMk id="2" creationId="{1F749098-B6C4-C4FF-23DC-4ED65CB5A97C}"/>
          </ac:cxnSpMkLst>
        </pc:cxnChg>
        <pc:cxnChg chg="add del mod">
          <ac:chgData name="RODRIGO JOSÉ ALFARO VERGARA" userId="e3646333-dfc8-4ec8-9c9e-34f671d428bb" providerId="ADAL" clId="{A9170966-E59F-41A2-B365-7CAB8384041A}" dt="2022-10-13T18:46:47.731" v="768"/>
          <ac:cxnSpMkLst>
            <pc:docMk/>
            <pc:sldMk cId="2081510566" sldId="440"/>
            <ac:cxnSpMk id="7" creationId="{4759BA98-A331-A4FB-ABF7-A715BB95ABD0}"/>
          </ac:cxnSpMkLst>
        </pc:cxnChg>
        <pc:cxnChg chg="add del mod">
          <ac:chgData name="RODRIGO JOSÉ ALFARO VERGARA" userId="e3646333-dfc8-4ec8-9c9e-34f671d428bb" providerId="ADAL" clId="{A9170966-E59F-41A2-B365-7CAB8384041A}" dt="2022-10-13T21:05:04.100" v="1101" actId="478"/>
          <ac:cxnSpMkLst>
            <pc:docMk/>
            <pc:sldMk cId="2081510566" sldId="440"/>
            <ac:cxnSpMk id="11" creationId="{FF64550C-3455-918B-92DA-A4029CBB6D40}"/>
          </ac:cxnSpMkLst>
        </pc:cxnChg>
      </pc:sldChg>
      <pc:sldChg chg="modSp new mod">
        <pc:chgData name="RODRIGO JOSÉ ALFARO VERGARA" userId="e3646333-dfc8-4ec8-9c9e-34f671d428bb" providerId="ADAL" clId="{A9170966-E59F-41A2-B365-7CAB8384041A}" dt="2022-10-14T13:18:55.443" v="1239" actId="1036"/>
        <pc:sldMkLst>
          <pc:docMk/>
          <pc:sldMk cId="30631725" sldId="441"/>
        </pc:sldMkLst>
        <pc:spChg chg="mod">
          <ac:chgData name="RODRIGO JOSÉ ALFARO VERGARA" userId="e3646333-dfc8-4ec8-9c9e-34f671d428bb" providerId="ADAL" clId="{A9170966-E59F-41A2-B365-7CAB8384041A}" dt="2022-10-14T13:18:09.508" v="1204" actId="14100"/>
          <ac:spMkLst>
            <pc:docMk/>
            <pc:sldMk cId="30631725" sldId="441"/>
            <ac:spMk id="2" creationId="{15EC070C-9FC8-2342-8C00-9202D174DB31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3" creationId="{1338F179-9D68-EE7C-4154-6B109322FC1F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4" creationId="{912EA9B3-804A-73D1-9E57-B1C12FE95915}"/>
          </ac:spMkLst>
        </pc:spChg>
        <pc:spChg chg="mod">
          <ac:chgData name="RODRIGO JOSÉ ALFARO VERGARA" userId="e3646333-dfc8-4ec8-9c9e-34f671d428bb" providerId="ADAL" clId="{A9170966-E59F-41A2-B365-7CAB8384041A}" dt="2022-10-14T13:18:55.443" v="1239" actId="1036"/>
          <ac:spMkLst>
            <pc:docMk/>
            <pc:sldMk cId="30631725" sldId="441"/>
            <ac:spMk id="5" creationId="{0D1E8756-6236-0771-82C6-11A5A0BAC117}"/>
          </ac:spMkLst>
        </pc:spChg>
      </pc:sldChg>
      <pc:sldChg chg="addSp delSp modSp new mod">
        <pc:chgData name="RODRIGO JOSÉ ALFARO VERGARA" userId="e3646333-dfc8-4ec8-9c9e-34f671d428bb" providerId="ADAL" clId="{A9170966-E59F-41A2-B365-7CAB8384041A}" dt="2022-10-13T19:00:05.910" v="905" actId="27918"/>
        <pc:sldMkLst>
          <pc:docMk/>
          <pc:sldMk cId="2900303485" sldId="442"/>
        </pc:sldMkLst>
        <pc:spChg chg="del">
          <ac:chgData name="RODRIGO JOSÉ ALFARO VERGARA" userId="e3646333-dfc8-4ec8-9c9e-34f671d428bb" providerId="ADAL" clId="{A9170966-E59F-41A2-B365-7CAB8384041A}" dt="2022-10-13T18:59:14.580" v="897" actId="478"/>
          <ac:spMkLst>
            <pc:docMk/>
            <pc:sldMk cId="2900303485" sldId="442"/>
            <ac:spMk id="2" creationId="{DA083D32-9E2D-7648-88D2-452D44747108}"/>
          </ac:spMkLst>
        </pc:spChg>
        <pc:spChg chg="del">
          <ac:chgData name="RODRIGO JOSÉ ALFARO VERGARA" userId="e3646333-dfc8-4ec8-9c9e-34f671d428bb" providerId="ADAL" clId="{A9170966-E59F-41A2-B365-7CAB8384041A}" dt="2022-10-13T18:59:12.479" v="896" actId="478"/>
          <ac:spMkLst>
            <pc:docMk/>
            <pc:sldMk cId="2900303485" sldId="442"/>
            <ac:spMk id="3" creationId="{AC78324F-7B7F-E0CB-A8CF-F15144647288}"/>
          </ac:spMkLst>
        </pc:spChg>
        <pc:spChg chg="add mod">
          <ac:chgData name="RODRIGO JOSÉ ALFARO VERGARA" userId="e3646333-dfc8-4ec8-9c9e-34f671d428bb" providerId="ADAL" clId="{A9170966-E59F-41A2-B365-7CAB8384041A}" dt="2022-10-13T18:59:18.530" v="898"/>
          <ac:spMkLst>
            <pc:docMk/>
            <pc:sldMk cId="2900303485" sldId="442"/>
            <ac:spMk id="4" creationId="{555A927B-0540-3F37-EA53-1A959B0A3B15}"/>
          </ac:spMkLst>
        </pc:spChg>
        <pc:graphicFrameChg chg="add mod">
          <ac:chgData name="RODRIGO JOSÉ ALFARO VERGARA" userId="e3646333-dfc8-4ec8-9c9e-34f671d428bb" providerId="ADAL" clId="{A9170966-E59F-41A2-B365-7CAB8384041A}" dt="2022-10-13T18:59:41.370" v="900" actId="2085"/>
          <ac:graphicFrameMkLst>
            <pc:docMk/>
            <pc:sldMk cId="2900303485" sldId="442"/>
            <ac:graphicFrameMk id="5" creationId="{84B51ADE-E2FC-EE51-8BEF-575307B48E4C}"/>
          </ac:graphicFrameMkLst>
        </pc:graphicFrameChg>
      </pc:sldChg>
      <pc:sldChg chg="add">
        <pc:chgData name="RODRIGO JOSÉ ALFARO VERGARA" userId="e3646333-dfc8-4ec8-9c9e-34f671d428bb" providerId="ADAL" clId="{A9170966-E59F-41A2-B365-7CAB8384041A}" dt="2022-10-13T19:04:25.331" v="936"/>
        <pc:sldMkLst>
          <pc:docMk/>
          <pc:sldMk cId="3719800272" sldId="443"/>
        </pc:sldMkLst>
      </pc:sldChg>
      <pc:sldChg chg="addSp delSp modSp add mod ord">
        <pc:chgData name="RODRIGO JOSÉ ALFARO VERGARA" userId="e3646333-dfc8-4ec8-9c9e-34f671d428bb" providerId="ADAL" clId="{A9170966-E59F-41A2-B365-7CAB8384041A}" dt="2022-10-14T13:59:54.142" v="1314" actId="1076"/>
        <pc:sldMkLst>
          <pc:docMk/>
          <pc:sldMk cId="37742420" sldId="444"/>
        </pc:sldMkLst>
        <pc:spChg chg="mod">
          <ac:chgData name="RODRIGO JOSÉ ALFARO VERGARA" userId="e3646333-dfc8-4ec8-9c9e-34f671d428bb" providerId="ADAL" clId="{A9170966-E59F-41A2-B365-7CAB8384041A}" dt="2022-10-14T13:55:09.713" v="1278" actId="1036"/>
          <ac:spMkLst>
            <pc:docMk/>
            <pc:sldMk cId="37742420" sldId="444"/>
            <ac:spMk id="3" creationId="{1353F689-2E51-BF4F-AE47-7CEB7CC4C52A}"/>
          </ac:spMkLst>
        </pc:spChg>
        <pc:picChg chg="ord">
          <ac:chgData name="RODRIGO JOSÉ ALFARO VERGARA" userId="e3646333-dfc8-4ec8-9c9e-34f671d428bb" providerId="ADAL" clId="{A9170966-E59F-41A2-B365-7CAB8384041A}" dt="2022-10-14T13:59:05.314" v="1303" actId="166"/>
          <ac:picMkLst>
            <pc:docMk/>
            <pc:sldMk cId="37742420" sldId="444"/>
            <ac:picMk id="2" creationId="{B9B92937-1D71-3F57-CEBA-922C3607F91F}"/>
          </ac:picMkLst>
        </pc:picChg>
        <pc:picChg chg="del">
          <ac:chgData name="RODRIGO JOSÉ ALFARO VERGARA" userId="e3646333-dfc8-4ec8-9c9e-34f671d428bb" providerId="ADAL" clId="{A9170966-E59F-41A2-B365-7CAB8384041A}" dt="2022-10-14T13:58:55.048" v="1302" actId="478"/>
          <ac:picMkLst>
            <pc:docMk/>
            <pc:sldMk cId="37742420" sldId="444"/>
            <ac:picMk id="5" creationId="{8FA07449-4294-21F9-E688-40C540B560C4}"/>
          </ac:picMkLst>
        </pc:picChg>
        <pc:picChg chg="add del mod">
          <ac:chgData name="RODRIGO JOSÉ ALFARO VERGARA" userId="e3646333-dfc8-4ec8-9c9e-34f671d428bb" providerId="ADAL" clId="{A9170966-E59F-41A2-B365-7CAB8384041A}" dt="2022-10-14T13:57:25.326" v="1290" actId="478"/>
          <ac:picMkLst>
            <pc:docMk/>
            <pc:sldMk cId="37742420" sldId="444"/>
            <ac:picMk id="8" creationId="{3E98F409-7F14-B507-0585-489FB5DBCD2A}"/>
          </ac:picMkLst>
        </pc:picChg>
        <pc:picChg chg="add mod modCrop">
          <ac:chgData name="RODRIGO JOSÉ ALFARO VERGARA" userId="e3646333-dfc8-4ec8-9c9e-34f671d428bb" providerId="ADAL" clId="{A9170966-E59F-41A2-B365-7CAB8384041A}" dt="2022-10-14T13:59:54.142" v="1314" actId="1076"/>
          <ac:picMkLst>
            <pc:docMk/>
            <pc:sldMk cId="37742420" sldId="444"/>
            <ac:picMk id="10" creationId="{74ABDEFF-EE95-E25F-9FCF-D094E27532E7}"/>
          </ac:picMkLst>
        </pc:picChg>
        <pc:picChg chg="del">
          <ac:chgData name="RODRIGO JOSÉ ALFARO VERGARA" userId="e3646333-dfc8-4ec8-9c9e-34f671d428bb" providerId="ADAL" clId="{A9170966-E59F-41A2-B365-7CAB8384041A}" dt="2022-10-14T13:56:17.822" v="1279" actId="478"/>
          <ac:picMkLst>
            <pc:docMk/>
            <pc:sldMk cId="37742420" sldId="444"/>
            <ac:picMk id="1026" creationId="{52E94455-300A-1630-F434-85B31263FD6B}"/>
          </ac:picMkLst>
        </pc:picChg>
        <pc:picChg chg="add del mod">
          <ac:chgData name="RODRIGO JOSÉ ALFARO VERGARA" userId="e3646333-dfc8-4ec8-9c9e-34f671d428bb" providerId="ADAL" clId="{A9170966-E59F-41A2-B365-7CAB8384041A}" dt="2022-10-14T13:59:49.459" v="1313" actId="478"/>
          <ac:picMkLst>
            <pc:docMk/>
            <pc:sldMk cId="37742420" sldId="444"/>
            <ac:picMk id="1028" creationId="{00000000-0000-0000-0000-000000000000}"/>
          </ac:picMkLst>
        </pc:picChg>
        <pc:cxnChg chg="mod">
          <ac:chgData name="RODRIGO JOSÉ ALFARO VERGARA" userId="e3646333-dfc8-4ec8-9c9e-34f671d428bb" providerId="ADAL" clId="{A9170966-E59F-41A2-B365-7CAB8384041A}" dt="2022-10-14T13:55:04.954" v="1267" actId="14100"/>
          <ac:cxnSpMkLst>
            <pc:docMk/>
            <pc:sldMk cId="37742420" sldId="444"/>
            <ac:cxnSpMk id="12" creationId="{DDDEC4EF-CBA4-8EFA-A376-8560BE0B359C}"/>
          </ac:cxnSpMkLst>
        </pc:cxnChg>
      </pc:sldChg>
      <pc:sldChg chg="new del">
        <pc:chgData name="RODRIGO JOSÉ ALFARO VERGARA" userId="e3646333-dfc8-4ec8-9c9e-34f671d428bb" providerId="ADAL" clId="{A9170966-E59F-41A2-B365-7CAB8384041A}" dt="2022-10-14T14:11:14.972" v="1330" actId="47"/>
        <pc:sldMkLst>
          <pc:docMk/>
          <pc:sldMk cId="291844721" sldId="445"/>
        </pc:sldMkLst>
      </pc:sldChg>
      <pc:sldChg chg="new del">
        <pc:chgData name="RODRIGO JOSÉ ALFARO VERGARA" userId="e3646333-dfc8-4ec8-9c9e-34f671d428bb" providerId="ADAL" clId="{A9170966-E59F-41A2-B365-7CAB8384041A}" dt="2022-10-14T13:56:34.938" v="1282" actId="680"/>
        <pc:sldMkLst>
          <pc:docMk/>
          <pc:sldMk cId="1577210682" sldId="445"/>
        </pc:sldMkLst>
      </pc:sldChg>
      <pc:sldChg chg="addSp modSp new mod">
        <pc:chgData name="RODRIGO JOSÉ ALFARO VERGARA" userId="e3646333-dfc8-4ec8-9c9e-34f671d428bb" providerId="ADAL" clId="{A9170966-E59F-41A2-B365-7CAB8384041A}" dt="2022-10-14T14:19:55.012" v="1450" actId="20577"/>
        <pc:sldMkLst>
          <pc:docMk/>
          <pc:sldMk cId="1828924543" sldId="445"/>
        </pc:sldMkLst>
        <pc:spChg chg="mod">
          <ac:chgData name="RODRIGO JOSÉ ALFARO VERGARA" userId="e3646333-dfc8-4ec8-9c9e-34f671d428bb" providerId="ADAL" clId="{A9170966-E59F-41A2-B365-7CAB8384041A}" dt="2022-10-14T14:19:55.012" v="1450" actId="20577"/>
          <ac:spMkLst>
            <pc:docMk/>
            <pc:sldMk cId="1828924543" sldId="445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2:10.533" v="1381" actId="1037"/>
          <ac:spMkLst>
            <pc:docMk/>
            <pc:sldMk cId="1828924543" sldId="445"/>
            <ac:spMk id="3" creationId="{96ABD26B-5ACF-5159-1EC4-86B0E67D333E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11.863" v="1425"/>
          <ac:graphicFrameMkLst>
            <pc:docMk/>
            <pc:sldMk cId="1828924543" sldId="445"/>
            <ac:graphicFrameMk id="4" creationId="{4A6B9F39-0B02-25CB-AFA4-22B77544DCA5}"/>
          </ac:graphicFrameMkLst>
        </pc:graphicFrameChg>
      </pc:sldChg>
      <pc:sldChg chg="addSp modSp add mod">
        <pc:chgData name="RODRIGO JOSÉ ALFARO VERGARA" userId="e3646333-dfc8-4ec8-9c9e-34f671d428bb" providerId="ADAL" clId="{A9170966-E59F-41A2-B365-7CAB8384041A}" dt="2022-10-14T14:19:58.564" v="1452" actId="20577"/>
        <pc:sldMkLst>
          <pc:docMk/>
          <pc:sldMk cId="2569638904" sldId="446"/>
        </pc:sldMkLst>
        <pc:spChg chg="mod">
          <ac:chgData name="RODRIGO JOSÉ ALFARO VERGARA" userId="e3646333-dfc8-4ec8-9c9e-34f671d428bb" providerId="ADAL" clId="{A9170966-E59F-41A2-B365-7CAB8384041A}" dt="2022-10-14T14:19:58.564" v="1452" actId="20577"/>
          <ac:spMkLst>
            <pc:docMk/>
            <pc:sldMk cId="2569638904" sldId="446"/>
            <ac:spMk id="2" creationId="{707852D3-BB88-03BA-4A80-A604D724E151}"/>
          </ac:spMkLst>
        </pc:spChg>
        <pc:graphicFrameChg chg="add mod">
          <ac:chgData name="RODRIGO JOSÉ ALFARO VERGARA" userId="e3646333-dfc8-4ec8-9c9e-34f671d428bb" providerId="ADAL" clId="{A9170966-E59F-41A2-B365-7CAB8384041A}" dt="2022-10-14T14:19:00.112" v="1424" actId="14100"/>
          <ac:graphicFrameMkLst>
            <pc:docMk/>
            <pc:sldMk cId="2569638904" sldId="446"/>
            <ac:graphicFrameMk id="6" creationId="{D5012AD1-E8F7-57D4-062A-091694038F54}"/>
          </ac:graphicFrameMkLst>
        </pc:graphicFrameChg>
      </pc:sldChg>
      <pc:sldChg chg="delSp modSp add mod">
        <pc:chgData name="RODRIGO JOSÉ ALFARO VERGARA" userId="e3646333-dfc8-4ec8-9c9e-34f671d428bb" providerId="ADAL" clId="{A9170966-E59F-41A2-B365-7CAB8384041A}" dt="2022-10-14T14:23:37.852" v="1458" actId="478"/>
        <pc:sldMkLst>
          <pc:docMk/>
          <pc:sldMk cId="2015023331" sldId="447"/>
        </pc:sldMkLst>
        <pc:spChg chg="mod">
          <ac:chgData name="RODRIGO JOSÉ ALFARO VERGARA" userId="e3646333-dfc8-4ec8-9c9e-34f671d428bb" providerId="ADAL" clId="{A9170966-E59F-41A2-B365-7CAB8384041A}" dt="2022-10-14T14:20:08.543" v="1457" actId="14100"/>
          <ac:spMkLst>
            <pc:docMk/>
            <pc:sldMk cId="2015023331" sldId="447"/>
            <ac:spMk id="2" creationId="{707852D3-BB88-03BA-4A80-A604D724E151}"/>
          </ac:spMkLst>
        </pc:spChg>
        <pc:spChg chg="mod">
          <ac:chgData name="RODRIGO JOSÉ ALFARO VERGARA" userId="e3646333-dfc8-4ec8-9c9e-34f671d428bb" providerId="ADAL" clId="{A9170966-E59F-41A2-B365-7CAB8384041A}" dt="2022-10-14T14:19:34.804" v="1428" actId="20577"/>
          <ac:spMkLst>
            <pc:docMk/>
            <pc:sldMk cId="2015023331" sldId="447"/>
            <ac:spMk id="3" creationId="{96ABD26B-5ACF-5159-1EC4-86B0E67D333E}"/>
          </ac:spMkLst>
        </pc:spChg>
        <pc:graphicFrameChg chg="del">
          <ac:chgData name="RODRIGO JOSÉ ALFARO VERGARA" userId="e3646333-dfc8-4ec8-9c9e-34f671d428bb" providerId="ADAL" clId="{A9170966-E59F-41A2-B365-7CAB8384041A}" dt="2022-10-14T14:23:37.852" v="1458" actId="478"/>
          <ac:graphicFrameMkLst>
            <pc:docMk/>
            <pc:sldMk cId="2015023331" sldId="447"/>
            <ac:graphicFrameMk id="6" creationId="{D5012AD1-E8F7-57D4-062A-091694038F54}"/>
          </ac:graphicFrameMkLst>
        </pc:graphicFrameChg>
      </pc:sldChg>
      <pc:sldMasterChg chg="modSldLayout">
        <pc:chgData name="RODRIGO JOSÉ ALFARO VERGARA" userId="e3646333-dfc8-4ec8-9c9e-34f671d428bb" providerId="ADAL" clId="{A9170966-E59F-41A2-B365-7CAB8384041A}" dt="2022-10-14T14:11:10.694" v="1329" actId="478"/>
        <pc:sldMasterMkLst>
          <pc:docMk/>
          <pc:sldMasterMk cId="3515892240" sldId="2147483658"/>
        </pc:sldMasterMkLst>
        <pc:sldLayoutChg chg="modSp">
          <pc:chgData name="RODRIGO JOSÉ ALFARO VERGARA" userId="e3646333-dfc8-4ec8-9c9e-34f671d428bb" providerId="ADAL" clId="{A9170966-E59F-41A2-B365-7CAB8384041A}" dt="2022-10-13T20:30:33.332" v="1081" actId="255"/>
          <pc:sldLayoutMkLst>
            <pc:docMk/>
            <pc:sldMasterMk cId="3515892240" sldId="2147483658"/>
            <pc:sldLayoutMk cId="2027108532" sldId="2147483659"/>
          </pc:sldLayoutMkLst>
          <pc:spChg chg="mod">
            <ac:chgData name="RODRIGO JOSÉ ALFARO VERGARA" userId="e3646333-dfc8-4ec8-9c9e-34f671d428bb" providerId="ADAL" clId="{A9170966-E59F-41A2-B365-7CAB8384041A}" dt="2022-10-13T20:30:33.332" v="1081" actId="255"/>
            <ac:spMkLst>
              <pc:docMk/>
              <pc:sldMasterMk cId="3515892240" sldId="2147483658"/>
              <pc:sldLayoutMk cId="2027108532" sldId="2147483659"/>
              <ac:spMk id="2" creationId="{E3B6987D-0137-DE42-B76B-FF621E808D90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18:22.430" v="1065" actId="242"/>
          <pc:sldLayoutMkLst>
            <pc:docMk/>
            <pc:sldMasterMk cId="3515892240" sldId="2147483658"/>
            <pc:sldLayoutMk cId="3073769527" sldId="2147483671"/>
          </pc:sldLayoutMkLst>
          <pc:spChg chg="mod">
            <ac:chgData name="RODRIGO JOSÉ ALFARO VERGARA" userId="e3646333-dfc8-4ec8-9c9e-34f671d428bb" providerId="ADAL" clId="{A9170966-E59F-41A2-B365-7CAB8384041A}" dt="2022-10-13T19:18:22.430" v="1065" actId="242"/>
            <ac:spMkLst>
              <pc:docMk/>
              <pc:sldMasterMk cId="3515892240" sldId="2147483658"/>
              <pc:sldLayoutMk cId="3073769527" sldId="2147483671"/>
              <ac:spMk id="9" creationId="{A5C37098-CEB2-1E45-989B-3DD92F3B1A3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4T14:08:48.723" v="1317" actId="255"/>
          <pc:sldLayoutMkLst>
            <pc:docMk/>
            <pc:sldMasterMk cId="3515892240" sldId="2147483658"/>
            <pc:sldLayoutMk cId="2065862895" sldId="2147483673"/>
          </pc:sldLayoutMkLst>
          <pc:spChg chg="mod">
            <ac:chgData name="RODRIGO JOSÉ ALFARO VERGARA" userId="e3646333-dfc8-4ec8-9c9e-34f671d428bb" providerId="ADAL" clId="{A9170966-E59F-41A2-B365-7CAB8384041A}" dt="2022-10-14T14:08:48.723" v="1317" actId="255"/>
            <ac:spMkLst>
              <pc:docMk/>
              <pc:sldMasterMk cId="3515892240" sldId="2147483658"/>
              <pc:sldLayoutMk cId="2065862895" sldId="2147483673"/>
              <ac:spMk id="16" creationId="{109B023A-F28F-184D-BA48-3F1C0502AE0A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00:24.196" v="90"/>
          <pc:sldLayoutMkLst>
            <pc:docMk/>
            <pc:sldMasterMk cId="3515892240" sldId="2147483658"/>
            <pc:sldLayoutMk cId="2986155231" sldId="2147483677"/>
          </pc:sldLayoutMkLst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4" creationId="{C6BE6F3E-F5A1-9B64-7C13-EEA9F65600B5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5" creationId="{F56DA411-B5BB-573B-03C4-D9184353D034}"/>
            </ac:spMkLst>
          </pc:spChg>
          <pc:spChg chg="mod">
            <ac:chgData name="RODRIGO JOSÉ ALFARO VERGARA" userId="e3646333-dfc8-4ec8-9c9e-34f671d428bb" providerId="ADAL" clId="{A9170966-E59F-41A2-B365-7CAB8384041A}" dt="2022-10-13T18:00:24.196" v="90"/>
            <ac:spMkLst>
              <pc:docMk/>
              <pc:sldMasterMk cId="3515892240" sldId="2147483658"/>
              <pc:sldLayoutMk cId="2986155231" sldId="2147483677"/>
              <ac:spMk id="6" creationId="{63D6591E-C6FB-9819-9178-0B9A662A2B84}"/>
            </ac:spMkLst>
          </pc:spChg>
          <pc:spChg chg="del">
            <ac:chgData name="RODRIGO JOSÉ ALFARO VERGARA" userId="e3646333-dfc8-4ec8-9c9e-34f671d428bb" providerId="ADAL" clId="{A9170966-E59F-41A2-B365-7CAB8384041A}" dt="2022-10-13T17:59:42.786" v="84" actId="478"/>
            <ac:spMkLst>
              <pc:docMk/>
              <pc:sldMasterMk cId="3515892240" sldId="2147483658"/>
              <pc:sldLayoutMk cId="2986155231" sldId="2147483677"/>
              <ac:spMk id="27" creationId="{22F8F982-870E-AE44-B0D3-B3313BC48DB7}"/>
            </ac:spMkLst>
          </pc:spChg>
          <pc:spChg chg="del">
            <ac:chgData name="RODRIGO JOSÉ ALFARO VERGARA" userId="e3646333-dfc8-4ec8-9c9e-34f671d428bb" providerId="ADAL" clId="{A9170966-E59F-41A2-B365-7CAB8384041A}" dt="2022-10-13T17:59:43.990" v="85" actId="478"/>
            <ac:spMkLst>
              <pc:docMk/>
              <pc:sldMasterMk cId="3515892240" sldId="2147483658"/>
              <pc:sldLayoutMk cId="2986155231" sldId="2147483677"/>
              <ac:spMk id="29" creationId="{C549A137-DB5E-9C40-8C0A-ED607212022C}"/>
            </ac:spMkLst>
          </pc:spChg>
          <pc:spChg chg="del">
            <ac:chgData name="RODRIGO JOSÉ ALFARO VERGARA" userId="e3646333-dfc8-4ec8-9c9e-34f671d428bb" providerId="ADAL" clId="{A9170966-E59F-41A2-B365-7CAB8384041A}" dt="2022-10-13T17:59:40.099" v="82" actId="478"/>
            <ac:spMkLst>
              <pc:docMk/>
              <pc:sldMasterMk cId="3515892240" sldId="2147483658"/>
              <pc:sldLayoutMk cId="2986155231" sldId="2147483677"/>
              <ac:spMk id="44" creationId="{4923D7D1-A9CC-C34C-86FF-43B5C8978712}"/>
            </ac:spMkLst>
          </pc:spChg>
          <pc:spChg chg="del">
            <ac:chgData name="RODRIGO JOSÉ ALFARO VERGARA" userId="e3646333-dfc8-4ec8-9c9e-34f671d428bb" providerId="ADAL" clId="{A9170966-E59F-41A2-B365-7CAB8384041A}" dt="2022-10-13T17:59:41.557" v="83" actId="478"/>
            <ac:spMkLst>
              <pc:docMk/>
              <pc:sldMasterMk cId="3515892240" sldId="2147483658"/>
              <pc:sldLayoutMk cId="2986155231" sldId="2147483677"/>
              <ac:spMk id="47" creationId="{6119FF13-13AB-3448-B24E-58E18B3CE2B6}"/>
            </ac:spMkLst>
          </pc:spChg>
          <pc:grpChg chg="add mod">
            <ac:chgData name="RODRIGO JOSÉ ALFARO VERGARA" userId="e3646333-dfc8-4ec8-9c9e-34f671d428bb" providerId="ADAL" clId="{A9170966-E59F-41A2-B365-7CAB8384041A}" dt="2022-10-13T18:00:24.196" v="90"/>
            <ac:grpSpMkLst>
              <pc:docMk/>
              <pc:sldMasterMk cId="3515892240" sldId="2147483658"/>
              <pc:sldLayoutMk cId="2986155231" sldId="2147483677"/>
              <ac:grpSpMk id="3" creationId="{0197A126-8A95-B339-8ABF-7C4EB65C5075}"/>
            </ac:grpSpMkLst>
          </pc:grpChg>
          <pc:cxnChg chg="del">
            <ac:chgData name="RODRIGO JOSÉ ALFARO VERGARA" userId="e3646333-dfc8-4ec8-9c9e-34f671d428bb" providerId="ADAL" clId="{A9170966-E59F-41A2-B365-7CAB8384041A}" dt="2022-10-13T17:58:33.351" v="80" actId="478"/>
            <ac:cxnSpMkLst>
              <pc:docMk/>
              <pc:sldMasterMk cId="3515892240" sldId="2147483658"/>
              <pc:sldLayoutMk cId="2986155231" sldId="2147483677"/>
              <ac:cxnSpMk id="8" creationId="{4CE2724A-BCA1-604F-9D18-BF05746408C2}"/>
            </ac:cxnSpMkLst>
          </pc:cxnChg>
        </pc:sldLayoutChg>
        <pc:sldLayoutChg chg="addSp delSp modSp mod">
          <pc:chgData name="RODRIGO JOSÉ ALFARO VERGARA" userId="e3646333-dfc8-4ec8-9c9e-34f671d428bb" providerId="ADAL" clId="{A9170966-E59F-41A2-B365-7CAB8384041A}" dt="2022-10-13T18:18:53.072" v="304" actId="20577"/>
          <pc:sldLayoutMkLst>
            <pc:docMk/>
            <pc:sldMasterMk cId="3515892240" sldId="2147483658"/>
            <pc:sldLayoutMk cId="3818143977" sldId="2147483694"/>
          </pc:sldLayoutMkLst>
          <pc:spChg chg="add del mod">
            <ac:chgData name="RODRIGO JOSÉ ALFARO VERGARA" userId="e3646333-dfc8-4ec8-9c9e-34f671d428bb" providerId="ADAL" clId="{A9170966-E59F-41A2-B365-7CAB8384041A}" dt="2022-10-13T18:17:03.052" v="251" actId="478"/>
            <ac:spMkLst>
              <pc:docMk/>
              <pc:sldMasterMk cId="3515892240" sldId="2147483658"/>
              <pc:sldLayoutMk cId="3818143977" sldId="2147483694"/>
              <ac:spMk id="4" creationId="{34454A4B-A68C-C8A1-938E-9C24B35F7B41}"/>
            </ac:spMkLst>
          </pc:spChg>
          <pc:spChg chg="add del">
            <ac:chgData name="RODRIGO JOSÉ ALFARO VERGARA" userId="e3646333-dfc8-4ec8-9c9e-34f671d428bb" providerId="ADAL" clId="{A9170966-E59F-41A2-B365-7CAB8384041A}" dt="2022-10-13T18:17:07.523" v="252" actId="11529"/>
            <ac:spMkLst>
              <pc:docMk/>
              <pc:sldMasterMk cId="3515892240" sldId="2147483658"/>
              <pc:sldLayoutMk cId="3818143977" sldId="2147483694"/>
              <ac:spMk id="5" creationId="{4F7784F2-0F6D-F501-1978-99319671D6D9}"/>
            </ac:spMkLst>
          </pc:spChg>
          <pc:spChg chg="add mod">
            <ac:chgData name="RODRIGO JOSÉ ALFARO VERGARA" userId="e3646333-dfc8-4ec8-9c9e-34f671d428bb" providerId="ADAL" clId="{A9170966-E59F-41A2-B365-7CAB8384041A}" dt="2022-10-13T18:17:28.493" v="257" actId="1076"/>
            <ac:spMkLst>
              <pc:docMk/>
              <pc:sldMasterMk cId="3515892240" sldId="2147483658"/>
              <pc:sldLayoutMk cId="3818143977" sldId="2147483694"/>
              <ac:spMk id="6" creationId="{474D58AB-96A3-EDBA-087C-52D1EA73A891}"/>
            </ac:spMkLst>
          </pc:spChg>
          <pc:spChg chg="mod">
            <ac:chgData name="RODRIGO JOSÉ ALFARO VERGARA" userId="e3646333-dfc8-4ec8-9c9e-34f671d428bb" providerId="ADAL" clId="{A9170966-E59F-41A2-B365-7CAB8384041A}" dt="2022-10-13T18:15:54.435" v="233" actId="14100"/>
            <ac:spMkLst>
              <pc:docMk/>
              <pc:sldMasterMk cId="3515892240" sldId="2147483658"/>
              <pc:sldLayoutMk cId="3818143977" sldId="2147483694"/>
              <ac:spMk id="32" creationId="{467E05B6-B7CB-1E4F-96BA-4B8CFE8B63D9}"/>
            </ac:spMkLst>
          </pc:spChg>
          <pc:graphicFrameChg chg="mod modGraphic">
            <ac:chgData name="RODRIGO JOSÉ ALFARO VERGARA" userId="e3646333-dfc8-4ec8-9c9e-34f671d428bb" providerId="ADAL" clId="{A9170966-E59F-41A2-B365-7CAB8384041A}" dt="2022-10-13T18:18:53.072" v="304" actId="20577"/>
            <ac:graphicFrameMkLst>
              <pc:docMk/>
              <pc:sldMasterMk cId="3515892240" sldId="2147483658"/>
              <pc:sldLayoutMk cId="3818143977" sldId="2147483694"/>
              <ac:graphicFrameMk id="9" creationId="{D4D127B8-8ED2-D3C2-7742-99C3CF5BF513}"/>
            </ac:graphicFrameMkLst>
          </pc:graphicFrameChg>
        </pc:sldLayoutChg>
        <pc:sldLayoutChg chg="modSp mod">
          <pc:chgData name="RODRIGO JOSÉ ALFARO VERGARA" userId="e3646333-dfc8-4ec8-9c9e-34f671d428bb" providerId="ADAL" clId="{A9170966-E59F-41A2-B365-7CAB8384041A}" dt="2022-10-13T18:29:21.852" v="434" actId="242"/>
          <pc:sldLayoutMkLst>
            <pc:docMk/>
            <pc:sldMasterMk cId="3515892240" sldId="2147483658"/>
            <pc:sldLayoutMk cId="3487327288" sldId="2147483695"/>
          </pc:sldLayoutMkLst>
          <pc:spChg chg="mod">
            <ac:chgData name="RODRIGO JOSÉ ALFARO VERGARA" userId="e3646333-dfc8-4ec8-9c9e-34f671d428bb" providerId="ADAL" clId="{A9170966-E59F-41A2-B365-7CAB8384041A}" dt="2022-10-13T18:28:51.065" v="428" actId="255"/>
            <ac:spMkLst>
              <pc:docMk/>
              <pc:sldMasterMk cId="3515892240" sldId="2147483658"/>
              <pc:sldLayoutMk cId="3487327288" sldId="2147483695"/>
              <ac:spMk id="1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9:21.852" v="434" actId="242"/>
            <ac:spMkLst>
              <pc:docMk/>
              <pc:sldMasterMk cId="3515892240" sldId="2147483658"/>
              <pc:sldLayoutMk cId="3487327288" sldId="2147483695"/>
              <ac:spMk id="11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20:27.867" v="308" actId="113"/>
            <ac:spMkLst>
              <pc:docMk/>
              <pc:sldMasterMk cId="3515892240" sldId="2147483658"/>
              <pc:sldLayoutMk cId="3487327288" sldId="2147483695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7:22.061" v="1059" actId="255"/>
          <pc:sldLayoutMkLst>
            <pc:docMk/>
            <pc:sldMasterMk cId="3515892240" sldId="2147483658"/>
            <pc:sldLayoutMk cId="1982192517" sldId="2147483696"/>
          </pc:sldLayoutMkLst>
          <pc:spChg chg="mod">
            <ac:chgData name="RODRIGO JOSÉ ALFARO VERGARA" userId="e3646333-dfc8-4ec8-9c9e-34f671d428bb" providerId="ADAL" clId="{A9170966-E59F-41A2-B365-7CAB8384041A}" dt="2022-10-13T19:17:22.061" v="1059" actId="255"/>
            <ac:spMkLst>
              <pc:docMk/>
              <pc:sldMasterMk cId="3515892240" sldId="2147483658"/>
              <pc:sldLayoutMk cId="1982192517" sldId="2147483696"/>
              <ac:spMk id="3" creationId="{B009CEF9-7F70-0D3E-00F0-A15B368E704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3T19:05:15.084" v="941" actId="242"/>
          <pc:sldLayoutMkLst>
            <pc:docMk/>
            <pc:sldMasterMk cId="3515892240" sldId="2147483658"/>
            <pc:sldLayoutMk cId="130754761" sldId="2147483697"/>
          </pc:sldLayoutMkLst>
          <pc:spChg chg="mod">
            <ac:chgData name="RODRIGO JOSÉ ALFARO VERGARA" userId="e3646333-dfc8-4ec8-9c9e-34f671d428bb" providerId="ADAL" clId="{A9170966-E59F-41A2-B365-7CAB8384041A}" dt="2022-10-13T19:05:15.084" v="941" actId="242"/>
            <ac:spMkLst>
              <pc:docMk/>
              <pc:sldMasterMk cId="3515892240" sldId="2147483658"/>
              <pc:sldLayoutMk cId="130754761" sldId="2147483697"/>
              <ac:spMk id="3" creationId="{01BF8E4F-6A61-977A-D9C9-DE451EC4CF1C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01:07.891" v="909" actId="113"/>
          <pc:sldLayoutMkLst>
            <pc:docMk/>
            <pc:sldMasterMk cId="3515892240" sldId="2147483658"/>
            <pc:sldLayoutMk cId="1638224293" sldId="2147483698"/>
          </pc:sldLayoutMkLst>
          <pc:spChg chg="mod">
            <ac:chgData name="RODRIGO JOSÉ ALFARO VERGARA" userId="e3646333-dfc8-4ec8-9c9e-34f671d428bb" providerId="ADAL" clId="{A9170966-E59F-41A2-B365-7CAB8384041A}" dt="2022-10-13T19:01:07.891" v="909" actId="113"/>
            <ac:spMkLst>
              <pc:docMk/>
              <pc:sldMasterMk cId="3515892240" sldId="2147483658"/>
              <pc:sldLayoutMk cId="1638224293" sldId="2147483698"/>
              <ac:spMk id="4" creationId="{7F0C9E44-4D90-D1FA-63DE-F5289155C573}"/>
            </ac:spMkLst>
          </pc:spChg>
        </pc:sldLayoutChg>
        <pc:sldLayoutChg chg="modSp mod">
          <pc:chgData name="RODRIGO JOSÉ ALFARO VERGARA" userId="e3646333-dfc8-4ec8-9c9e-34f671d428bb" providerId="ADAL" clId="{A9170966-E59F-41A2-B365-7CAB8384041A}" dt="2022-10-14T13:18:43.643" v="1221" actId="1035"/>
          <pc:sldLayoutMkLst>
            <pc:docMk/>
            <pc:sldMasterMk cId="3515892240" sldId="2147483658"/>
            <pc:sldLayoutMk cId="651587440" sldId="2147483699"/>
          </pc:sldLayoutMkLst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5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4" creationId="{867E1CD5-FDA7-E2F3-4DDF-696BAC08839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5" creationId="{33F0ED7D-DB65-4138-07D5-BC3B87BA697F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6" creationId="{32861B4E-773A-4C94-180E-B0344986603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7" creationId="{41CBBD8F-E509-3E37-C5F2-01421A8EB326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8" creationId="{7850F239-F072-92E8-2410-6EDF86076EF0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19" creationId="{5640AFC6-8D73-A9DD-E28C-28C9CE9DDBD9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0" creationId="{8926F23F-5EF2-C186-7106-B0B17B71560D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1" creationId="{DAC4E334-1EE1-5054-6799-11D97BAD4CB7}"/>
            </ac:spMkLst>
          </pc:spChg>
          <pc:spChg chg="mod">
            <ac:chgData name="RODRIGO JOSÉ ALFARO VERGARA" userId="e3646333-dfc8-4ec8-9c9e-34f671d428bb" providerId="ADAL" clId="{A9170966-E59F-41A2-B365-7CAB8384041A}" dt="2022-10-14T13:18:43.643" v="1221" actId="1035"/>
            <ac:spMkLst>
              <pc:docMk/>
              <pc:sldMasterMk cId="3515892240" sldId="2147483658"/>
              <pc:sldLayoutMk cId="651587440" sldId="2147483699"/>
              <ac:spMk id="22" creationId="{D0C32DBB-B468-25D3-1628-FCD74A3ED105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0" creationId="{00000000-0000-0000-0000-000000000000}"/>
            </ac:spMkLst>
          </pc:spChg>
          <pc:spChg chg="mod">
            <ac:chgData name="RODRIGO JOSÉ ALFARO VERGARA" userId="e3646333-dfc8-4ec8-9c9e-34f671d428bb" providerId="ADAL" clId="{A9170966-E59F-41A2-B365-7CAB8384041A}" dt="2022-10-13T18:52:17.105" v="814" actId="113"/>
            <ac:spMkLst>
              <pc:docMk/>
              <pc:sldMasterMk cId="3515892240" sldId="2147483658"/>
              <pc:sldLayoutMk cId="651587440" sldId="2147483699"/>
              <ac:spMk id="32" creationId="{467E05B6-B7CB-1E4F-96BA-4B8CFE8B63D9}"/>
            </ac:spMkLst>
          </pc:spChg>
          <pc:spChg chg="mod">
            <ac:chgData name="RODRIGO JOSÉ ALFARO VERGARA" userId="e3646333-dfc8-4ec8-9c9e-34f671d428bb" providerId="ADAL" clId="{A9170966-E59F-41A2-B365-7CAB8384041A}" dt="2022-10-13T20:33:43.846" v="1098" actId="403"/>
            <ac:spMkLst>
              <pc:docMk/>
              <pc:sldMasterMk cId="3515892240" sldId="2147483658"/>
              <pc:sldLayoutMk cId="651587440" sldId="2147483699"/>
              <ac:spMk id="33" creationId="{00000000-0000-0000-0000-000000000000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19:49.730" v="1076" actId="113"/>
          <pc:sldLayoutMkLst>
            <pc:docMk/>
            <pc:sldMasterMk cId="3515892240" sldId="2147483658"/>
            <pc:sldLayoutMk cId="2244761445" sldId="2147483700"/>
          </pc:sldLayoutMkLst>
          <pc:spChg chg="mod">
            <ac:chgData name="RODRIGO JOSÉ ALFARO VERGARA" userId="e3646333-dfc8-4ec8-9c9e-34f671d428bb" providerId="ADAL" clId="{A9170966-E59F-41A2-B365-7CAB8384041A}" dt="2022-10-13T19:19:49.730" v="1076" actId="113"/>
            <ac:spMkLst>
              <pc:docMk/>
              <pc:sldMasterMk cId="3515892240" sldId="2147483658"/>
              <pc:sldLayoutMk cId="2244761445" sldId="2147483700"/>
              <ac:spMk id="32" creationId="{467E05B6-B7CB-1E4F-96BA-4B8CFE8B63D9}"/>
            </ac:spMkLst>
          </pc:spChg>
        </pc:sldLayoutChg>
        <pc:sldLayoutChg chg="modSp">
          <pc:chgData name="RODRIGO JOSÉ ALFARO VERGARA" userId="e3646333-dfc8-4ec8-9c9e-34f671d428bb" providerId="ADAL" clId="{A9170966-E59F-41A2-B365-7CAB8384041A}" dt="2022-10-13T19:20:11.892" v="1078" actId="113"/>
          <pc:sldLayoutMkLst>
            <pc:docMk/>
            <pc:sldMasterMk cId="3515892240" sldId="2147483658"/>
            <pc:sldLayoutMk cId="1503355207" sldId="2147483702"/>
          </pc:sldLayoutMkLst>
          <pc:spChg chg="mod">
            <ac:chgData name="RODRIGO JOSÉ ALFARO VERGARA" userId="e3646333-dfc8-4ec8-9c9e-34f671d428bb" providerId="ADAL" clId="{A9170966-E59F-41A2-B365-7CAB8384041A}" dt="2022-10-13T19:20:11.892" v="1078" actId="113"/>
            <ac:spMkLst>
              <pc:docMk/>
              <pc:sldMasterMk cId="3515892240" sldId="2147483658"/>
              <pc:sldLayoutMk cId="1503355207" sldId="2147483702"/>
              <ac:spMk id="32" creationId="{467E05B6-B7CB-1E4F-96BA-4B8CFE8B63D9}"/>
            </ac:spMkLst>
          </pc:spChg>
        </pc:sldLayoutChg>
        <pc:sldLayoutChg chg="addSp delSp modSp mod">
          <pc:chgData name="RODRIGO JOSÉ ALFARO VERGARA" userId="e3646333-dfc8-4ec8-9c9e-34f671d428bb" providerId="ADAL" clId="{A9170966-E59F-41A2-B365-7CAB8384041A}" dt="2022-10-13T18:35:18.793" v="550" actId="1076"/>
          <pc:sldLayoutMkLst>
            <pc:docMk/>
            <pc:sldMasterMk cId="3515892240" sldId="2147483658"/>
            <pc:sldLayoutMk cId="417778081" sldId="2147483703"/>
          </pc:sldLayoutMkLst>
          <pc:spChg chg="add 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7" creationId="{33B430CA-FDBC-CE44-528C-C34926681DD7}"/>
            </ac:spMkLst>
          </pc:spChg>
          <pc:spChg chg="mod">
            <ac:chgData name="RODRIGO JOSÉ ALFARO VERGARA" userId="e3646333-dfc8-4ec8-9c9e-34f671d428bb" providerId="ADAL" clId="{A9170966-E59F-41A2-B365-7CAB8384041A}" dt="2022-10-13T18:35:18.793" v="550" actId="1076"/>
            <ac:spMkLst>
              <pc:docMk/>
              <pc:sldMasterMk cId="3515892240" sldId="2147483658"/>
              <pc:sldLayoutMk cId="417778081" sldId="2147483703"/>
              <ac:spMk id="10" creationId="{00000000-0000-0000-0000-000000000000}"/>
            </ac:spMkLst>
          </pc:spChg>
          <pc:spChg chg="del">
            <ac:chgData name="RODRIGO JOSÉ ALFARO VERGARA" userId="e3646333-dfc8-4ec8-9c9e-34f671d428bb" providerId="ADAL" clId="{A9170966-E59F-41A2-B365-7CAB8384041A}" dt="2022-10-13T18:35:00.710" v="547" actId="478"/>
            <ac:spMkLst>
              <pc:docMk/>
              <pc:sldMasterMk cId="3515892240" sldId="2147483658"/>
              <pc:sldLayoutMk cId="417778081" sldId="2147483703"/>
              <ac:spMk id="11" creationId="{00000000-0000-0000-0000-000000000000}"/>
            </ac:spMkLst>
          </pc:spChg>
        </pc:sldLayoutChg>
        <pc:sldLayoutChg chg="mod">
          <pc:chgData name="RODRIGO JOSÉ ALFARO VERGARA" userId="e3646333-dfc8-4ec8-9c9e-34f671d428bb" providerId="ADAL" clId="{A9170966-E59F-41A2-B365-7CAB8384041A}" dt="2022-10-13T18:58:02.235" v="894" actId="6014"/>
          <pc:sldLayoutMkLst>
            <pc:docMk/>
            <pc:sldMasterMk cId="3515892240" sldId="2147483658"/>
            <pc:sldLayoutMk cId="3707212744" sldId="2147483704"/>
          </pc:sldLayoutMkLst>
        </pc:sldLayoutChg>
        <pc:sldLayoutChg chg="delSp modSp mod">
          <pc:chgData name="RODRIGO JOSÉ ALFARO VERGARA" userId="e3646333-dfc8-4ec8-9c9e-34f671d428bb" providerId="ADAL" clId="{A9170966-E59F-41A2-B365-7CAB8384041A}" dt="2022-10-14T14:11:10.694" v="1329" actId="478"/>
          <pc:sldLayoutMkLst>
            <pc:docMk/>
            <pc:sldMasterMk cId="3515892240" sldId="2147483658"/>
            <pc:sldLayoutMk cId="1266285085" sldId="2147483706"/>
          </pc:sldLayoutMkLst>
          <pc:spChg chg="mod">
            <ac:chgData name="RODRIGO JOSÉ ALFARO VERGARA" userId="e3646333-dfc8-4ec8-9c9e-34f671d428bb" providerId="ADAL" clId="{A9170966-E59F-41A2-B365-7CAB8384041A}" dt="2022-10-14T14:10:53.663" v="1327" actId="3064"/>
            <ac:spMkLst>
              <pc:docMk/>
              <pc:sldMasterMk cId="3515892240" sldId="2147483658"/>
              <pc:sldLayoutMk cId="1266285085" sldId="2147483706"/>
              <ac:spMk id="7" creationId="{3376FE9A-6939-94CF-4C68-9F8DCAC9AA54}"/>
            </ac:spMkLst>
          </pc:spChg>
          <pc:spChg chg="del">
            <ac:chgData name="RODRIGO JOSÉ ALFARO VERGARA" userId="e3646333-dfc8-4ec8-9c9e-34f671d428bb" providerId="ADAL" clId="{A9170966-E59F-41A2-B365-7CAB8384041A}" dt="2022-10-14T14:11:10.694" v="1329" actId="478"/>
            <ac:spMkLst>
              <pc:docMk/>
              <pc:sldMasterMk cId="3515892240" sldId="2147483658"/>
              <pc:sldLayoutMk cId="1266285085" sldId="2147483706"/>
              <ac:spMk id="11" creationId="{6EC7C729-FF8C-735C-82D2-C625F565AB84}"/>
            </ac:spMkLst>
          </pc:spChg>
          <pc:spChg chg="del">
            <ac:chgData name="RODRIGO JOSÉ ALFARO VERGARA" userId="e3646333-dfc8-4ec8-9c9e-34f671d428bb" providerId="ADAL" clId="{A9170966-E59F-41A2-B365-7CAB8384041A}" dt="2022-10-14T14:10:59.472" v="1328" actId="478"/>
            <ac:spMkLst>
              <pc:docMk/>
              <pc:sldMasterMk cId="3515892240" sldId="2147483658"/>
              <pc:sldLayoutMk cId="1266285085" sldId="2147483706"/>
              <ac:spMk id="14" creationId="{FA99D12A-5E7B-7E26-BBEB-FFE58FAE004A}"/>
            </ac:spMkLst>
          </pc:spChg>
        </pc:sldLayoutChg>
      </pc:sldMasterChg>
    </pc:docChg>
  </pc:docChgLst>
</pc:chgInfo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6.xlsx"/></Relationships>
</file>

<file path=ppt/charts/_rels/chart28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7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Dotación</c:v>
                </c:pt>
              </c:strCache>
            </c:strRef>
          </c:tx>
          <c:dPt>
            <c:idx val="0"/>
            <c:bubble3D val="0"/>
            <c:spPr>
              <a:solidFill>
                <a:srgbClr val="01C2B3"/>
              </a:solidFill>
            </c:spPr>
            <c:extLst>
              <c:ext xmlns:c16="http://schemas.microsoft.com/office/drawing/2014/chart" uri="{C3380CC4-5D6E-409C-BE32-E72D297353CC}">
                <c16:uniqueId val="{00000001-94FB-4D6D-8243-4A5D5A8C4380}"/>
              </c:ext>
            </c:extLst>
          </c:dPt>
          <c:dPt>
            <c:idx val="1"/>
            <c:bubble3D val="0"/>
            <c:spPr>
              <a:solidFill>
                <a:srgbClr val="D4069D"/>
              </a:solidFill>
            </c:spPr>
            <c:extLst>
              <c:ext xmlns:c16="http://schemas.microsoft.com/office/drawing/2014/chart" uri="{C3380CC4-5D6E-409C-BE32-E72D297353CC}">
                <c16:uniqueId val="{00000003-94FB-4D6D-8243-4A5D5A8C4380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Encuestas Contestadas</c:v>
                </c:pt>
                <c:pt idx="1">
                  <c:v>Encuestas No Contestadas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1.0</c:v>
                </c:pt>
                <c:pt idx="1">
                  <c:v>0.0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FB-4D6D-8243-4A5D5A8C43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A3EBE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FFAFE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EEFF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0.875</c:v>
                </c:pt>
                <c:pt idx="1">
                  <c:v>0.375</c:v>
                </c:pt>
                <c:pt idx="2">
                  <c:v>0.375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2280-4665-A030-CF4F7C1A8D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35D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280-4665-A030-CF4F7C1A8D8B}"/>
              </c:ext>
            </c:extLst>
          </c:dPt>
          <c:dPt>
            <c:idx val="1"/>
            <c:invertIfNegative val="1"/>
            <c:bubble3D val="0"/>
            <c:spPr>
              <a:solidFill>
                <a:srgbClr val="CF009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280-4665-A030-CF4F7C1A8D8B}"/>
              </c:ext>
            </c:extLst>
          </c:dPt>
          <c:dPt>
            <c:idx val="2"/>
            <c:invertIfNegative val="1"/>
            <c:bubble3D val="0"/>
            <c:spPr>
              <a:solidFill>
                <a:srgbClr val="D6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280-4665-A030-CF4F7C1A8D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Entusiasmo laboral</c:v>
                </c:pt>
                <c:pt idx="1">
                  <c:v>Compromiso organizacional</c:v>
                </c:pt>
                <c:pt idx="2">
                  <c:v>Satisfacción laboral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0.8181818181818182</c:v>
                </c:pt>
                <c:pt idx="1">
                  <c:v>0.36363636363636365</c:v>
                </c:pt>
                <c:pt idx="2">
                  <c:v>0.6363636363636364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2280-4665-A030-CF4F7C1A8D8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0.45454545454545453</c:v>
                </c:pt>
                <c:pt idx="1">
                  <c:v>0.5454545454545454</c:v>
                </c:pt>
                <c:pt idx="2">
                  <c:v>0.45454545454545453</c:v>
                </c:pt>
                <c:pt idx="3">
                  <c:v>0.8181818181818182</c:v>
                </c:pt>
                <c:pt idx="4">
                  <c:v>0.8181818181818182</c:v>
                </c:pt>
                <c:pt idx="5">
                  <c:v>0.45454545454545453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0.45454545454545453</c:v>
                </c:pt>
                <c:pt idx="1">
                  <c:v>0.36363636363636365</c:v>
                </c:pt>
                <c:pt idx="2">
                  <c:v>0.45454545454545453</c:v>
                </c:pt>
                <c:pt idx="3">
                  <c:v>0.18181818181818182</c:v>
                </c:pt>
                <c:pt idx="4">
                  <c:v>0.18181818181818182</c:v>
                </c:pt>
                <c:pt idx="5">
                  <c:v>0.36363636363636365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En esta Municipalidad y en sus áreas, hay procedimientos claros y precisos para asegurar la probidad en la gestión (manejo de los recursos, rendición de cuentas, etc.).</c:v>
                </c:pt>
                <c:pt idx="1">
                  <c:v>Los funcionarios están orientados a llevar a cabo una gestión administrativa responsable.</c:v>
                </c:pt>
                <c:pt idx="2">
                  <c:v>Para los funcionarios, la probidad es un valor importante.</c:v>
                </c:pt>
                <c:pt idx="3">
                  <c:v>Mi jefatura directa promueve en el equipo de trabajo el cumplimiento de normas y procedimientos establecidos en la Municipalidad.</c:v>
                </c:pt>
                <c:pt idx="4">
                  <c:v>Mi jefatura directa promueve los valores y las actitudes ligadas a la probidad funcionaria.</c:v>
                </c:pt>
                <c:pt idx="5">
                  <c:v>Ante eventuales malas prácticas, siento confianza de utilizar los canales formales de denuncia en la Municipalidad.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0.09090909090909091</c:v>
                </c:pt>
                <c:pt idx="1">
                  <c:v>0.09090909090909091</c:v>
                </c:pt>
                <c:pt idx="2">
                  <c:v>0.09090909090909091</c:v>
                </c:pt>
                <c:pt idx="3">
                  <c:v>0.0</c:v>
                </c:pt>
                <c:pt idx="4">
                  <c:v>0.0</c:v>
                </c:pt>
                <c:pt idx="5">
                  <c:v>0.18181818181818182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0.5909090909090909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0.3333333333333333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Providad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0.07575757575757576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4684121477225223"/>
          <c:y val="2.7024371069182391E-2"/>
          <c:w val="0.41865789089179378"/>
          <c:h val="0.8374343832020997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0.36363636363636365</c:v>
                </c:pt>
                <c:pt idx="1">
                  <c:v>0.2727272727272727</c:v>
                </c:pt>
                <c:pt idx="2">
                  <c:v>0.2727272727272727</c:v>
                </c:pt>
                <c:pt idx="3">
                  <c:v>0.36363636363636365</c:v>
                </c:pt>
                <c:pt idx="4">
                  <c:v>0.9090909090909091</c:v>
                </c:pt>
                <c:pt idx="5">
                  <c:v>0.9090909090909091</c:v>
                </c:pt>
                <c:pt idx="6">
                  <c:v>0.9090909090909091</c:v>
                </c:pt>
                <c:pt idx="7">
                  <c:v>0.9090909090909091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3-48EB-9600-2BA13FC26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0.36363636363636365</c:v>
                </c:pt>
                <c:pt idx="1">
                  <c:v>0.45454545454545453</c:v>
                </c:pt>
                <c:pt idx="2">
                  <c:v>0.45454545454545453</c:v>
                </c:pt>
                <c:pt idx="3">
                  <c:v>0.45454545454545453</c:v>
                </c:pt>
                <c:pt idx="4">
                  <c:v>0.09090909090909091</c:v>
                </c:pt>
                <c:pt idx="5">
                  <c:v>0.0</c:v>
                </c:pt>
                <c:pt idx="6">
                  <c:v>0.09090909090909091</c:v>
                </c:pt>
                <c:pt idx="7">
                  <c:v>0.0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3-48EB-9600-2BA13FC260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Tengo confianza en las capacidades de la administración superior para liderar la gestión de la Municipalidad en forma exitosa.</c:v>
                </c:pt>
                <c:pt idx="1">
                  <c:v>La administración superior toma decisiones pensando en el bienestar de los funcionarios.</c:v>
                </c:pt>
                <c:pt idx="2">
                  <c:v>La administración superior es coherente entre lo que dice y lo que hace.</c:v>
                </c:pt>
                <c:pt idx="3">
                  <c:v>La administración superior desarrolla sus labores guiados por principios éticos tales como responsabilidad, honestidad y respeto.</c:v>
                </c:pt>
                <c:pt idx="4">
                  <c:v>Tengo confianza en las capacidades de mi  jefatura directa para liderar su área en forma exitosa.</c:v>
                </c:pt>
                <c:pt idx="5">
                  <c:v>Mi jefatura directa se preocupa del bienestar de los equipos que tiene a cargo.</c:v>
                </c:pt>
                <c:pt idx="6">
                  <c:v>Mi jefatura directa es coherente entre lo que dice y lo que hace.</c:v>
                </c:pt>
                <c:pt idx="7">
                  <c:v>Mi jefatura directa desarrolla sus labores guiadas por principios éticos tales como responsabilidad, honestidad y respeto.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0.2727272727272727</c:v>
                </c:pt>
                <c:pt idx="1">
                  <c:v>0.2727272727272727</c:v>
                </c:pt>
                <c:pt idx="2">
                  <c:v>0.2727272727272727</c:v>
                </c:pt>
                <c:pt idx="3">
                  <c:v>0.18181818181818182</c:v>
                </c:pt>
                <c:pt idx="4">
                  <c:v>0.0</c:v>
                </c:pt>
                <c:pt idx="5">
                  <c:v>0.09090909090909091</c:v>
                </c:pt>
                <c:pt idx="6">
                  <c:v>0.0</c:v>
                </c:pt>
                <c:pt idx="7">
                  <c:v>0.09090909090909091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43-48EB-9600-2BA13FC260B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158719"/>
        <c:axId val="567165375"/>
      </c:barChart>
      <c:catAx>
        <c:axId val="5671587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65375"/>
        <c:crosses val="autoZero"/>
        <c:auto val="1"/>
        <c:lblAlgn val="ctr"/>
        <c:lblOffset val="100"/>
        <c:noMultiLvlLbl val="0"/>
      </c:catAx>
      <c:valAx>
        <c:axId val="567165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567158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es-CL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0.6136363636363636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0-43C9-B861-9D5DCC9596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0.23863636363636365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40-43C9-B861-9D5DCC9596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40-43C9-B861-9D5DCC9596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Confianza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0.14772727272727273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40-43C9-B861-9D5DCC959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43A-4998-9E11-847D0F3BEC9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43A-4998-9E11-847D0F3BEC9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43A-4998-9E11-847D0F3BE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6CA7-4D77-91E2-EB4DC6CAD7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6CA7-4D77-91E2-EB4DC6CAD7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6CA7-4D77-91E2-EB4DC6CAD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7106-48A8-84F5-5B9F04E7AB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7106-48A8-84F5-5B9F04E7AB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7106-48A8-84F5-5B9F04E7A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B80F-40EE-A8D7-3D27C8A919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80F-40EE-A8D7-3D27C8A919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80F-40EE-A8D7-3D27C8A919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E822-43AA-83F5-EE7E1C7AA2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E822-43AA-83F5-EE7E1C7AA2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E822-43AA-83F5-EE7E1C7AA2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</c:v>
                </c:pt>
              </c:strCache>
            </c:strRef>
          </c:tx>
          <c:dPt>
            <c:idx val="0"/>
            <c:bubble3D val="0"/>
            <c:spPr>
              <a:solidFill>
                <a:srgbClr val="93D051"/>
              </a:solidFill>
            </c:spPr>
            <c:extLst>
              <c:ext xmlns:c16="http://schemas.microsoft.com/office/drawing/2014/chart" uri="{C3380CC4-5D6E-409C-BE32-E72D297353CC}">
                <c16:uniqueId val="{00000001-F779-4631-A904-0425327172B8}"/>
              </c:ext>
            </c:extLst>
          </c:dPt>
          <c:dPt>
            <c:idx val="1"/>
            <c:bubble3D val="0"/>
            <c:spPr>
              <a:solidFill>
                <a:srgbClr val="FFC101"/>
              </a:solidFill>
            </c:spPr>
            <c:extLst>
              <c:ext xmlns:c16="http://schemas.microsoft.com/office/drawing/2014/chart" uri="{C3380CC4-5D6E-409C-BE32-E72D297353CC}">
                <c16:uniqueId val="{00000003-F779-4631-A904-0425327172B8}"/>
              </c:ext>
            </c:extLst>
          </c:dPt>
          <c:dPt>
            <c:idx val="2"/>
            <c:bubble3D val="0"/>
            <c:spPr>
              <a:solidFill>
                <a:srgbClr val="EC7C31"/>
              </a:solidFill>
            </c:spPr>
            <c:extLst>
              <c:ext xmlns:c16="http://schemas.microsoft.com/office/drawing/2014/chart" uri="{C3380CC4-5D6E-409C-BE32-E72D297353CC}">
                <c16:uniqueId val="{00000005-F779-4631-A904-0425327172B8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1">
                    <a:solidFill>
                      <a:srgbClr val="000000"/>
                    </a:solidFill>
                  </a:defRPr>
                </a:pPr>
                <a:endParaRPr lang="es-C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0.5659090909090909</c:v>
                </c:pt>
                <c:pt idx="1">
                  <c:v>0.19886363636363635</c:v>
                </c:pt>
                <c:pt idx="2">
                  <c:v>0.23522727272727273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79-4631-A904-0425327172B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100">
              <a:solidFill>
                <a:srgbClr val="000000"/>
              </a:solidFill>
            </a:defRPr>
          </a:pPr>
          <a:endParaRPr lang="es-CL"/>
        </a:p>
      </c:txPr>
    </c:legend>
    <c:plotVisOnly val="1"/>
    <c:dispBlanksAs val="gap"/>
    <c:showDLblsOverMax val="1"/>
  </c:chart>
  <c:txPr>
    <a:bodyPr/>
    <a:lstStyle/>
    <a:p>
      <a:pPr>
        <a:defRPr sz="1800"/>
      </a:pPr>
      <a:endParaRPr lang="es-CL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466F-430D-9471-954273C7B0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466F-430D-9471-954273C7B0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466F-430D-9471-954273C7B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0-F9A6-4ED3-AFC2-2566941F7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F9A6-4ED3-AFC2-2566941F7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F9A6-4ED3-AFC2-2566941F7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Cuento con implementos de calidad para hacer mi trabajo.</c:v>
                </c:pt>
                <c:pt idx="1">
                  <c:v>[STB] Independiente de los cambios económicos o políticos del país, me siento seguro de mantener mi empleo en esta Municipalidad.</c:v>
                </c:pt>
                <c:pt idx="2">
                  <c:v>[AMF] Las condiciones físicas de mi lugar de trabajo son seguras.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0.6363636363636364</c:v>
                </c:pt>
                <c:pt idx="1">
                  <c:v>0.7272727272727273</c:v>
                </c:pt>
                <c:pt idx="2">
                  <c:v>0.7272727272727273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A-4D74-8482-705E1BA0768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[AMI] Las personas que conforman mi equipo de trabajo mantienen una buena relación entre sí.</c:v>
                </c:pt>
                <c:pt idx="1">
                  <c:v>[AMI] Tengo confianza en las personas de mi equipo.</c:v>
                </c:pt>
                <c:pt idx="2">
                  <c:v>[AMI] En mi equipo de trabajo nos apoyamos para trabajar.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1-46D9-B7DB-965D633EFF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[PRO] En esta Municipalidad los que se desempeñan mejor en su trabajo pueden ascender a cargos de mayor responsabilidad.</c:v>
                </c:pt>
                <c:pt idx="1">
                  <c:v>[REM] Las personas que cumplen funciones parecidas en esta Municipalidad reciben sueldos similares.</c:v>
                </c:pt>
                <c:pt idx="2">
                  <c:v>[COO] En esta Municipalidad hay coordinación entre las distintas áreas de trabajo.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0.5454545454545454</c:v>
                </c:pt>
                <c:pt idx="1">
                  <c:v>0.5454545454545454</c:v>
                </c:pt>
                <c:pt idx="2">
                  <c:v>0.6363636363636364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258-A6D2-A4C4798E5F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[CDT] En general, la carga de trabajo que tengo que realizar es adecuada.</c:v>
                </c:pt>
                <c:pt idx="1">
                  <c:v>[REC] Los reconocimientos que se otorgan son entregados de forma justa.</c:v>
                </c:pt>
                <c:pt idx="2">
                  <c:v>[REC] En esta institución se reconoce a quienes reflejan los valores de esta Municipalidad.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0.36363636363636365</c:v>
                </c:pt>
                <c:pt idx="1">
                  <c:v>0.45454545454545453</c:v>
                </c:pt>
                <c:pt idx="2">
                  <c:v>0.45454545454545453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7B-484C-80C1-2505F5946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[AMF] Las condiciones ambientales de mi puesto de trabajo (ruido, temperatura, ventilación, iluminación, etc.) son adecuadas.</c:v>
                </c:pt>
                <c:pt idx="1">
                  <c:v>[TVP] Me es difícil realizar actividades con mi familia y/o amigos después del trabajo.</c:v>
                </c:pt>
                <c:pt idx="2">
                  <c:v>[AMF] En mi puesto de trabajo, las condiciones ambientales me permiten concentrarme en mis tareas.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0.6363636363636364</c:v>
                </c:pt>
                <c:pt idx="1">
                  <c:v>0.7272727272727273</c:v>
                </c:pt>
                <c:pt idx="2">
                  <c:v>0.7272727272727273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27-4DCE-B4D3-2ABFAD99FA3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Tops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[CDT] En general, la carga de trabajo que tengo que realizar es adecuada.</c:v>
                </c:pt>
                <c:pt idx="1">
                  <c:v>[CLA] Existe un proyecto municipal que es conocido por las personas.</c:v>
                </c:pt>
                <c:pt idx="2">
                  <c:v>[ORG] Las herramientas y sistemas digitales de esta institución agilizan nuestro trabajo.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0.2727272727272727</c:v>
                </c:pt>
                <c:pt idx="1">
                  <c:v>0.36363636363636365</c:v>
                </c:pt>
                <c:pt idx="2">
                  <c:v>0.4545454545454546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C9B-AE92-DB8B0DCE6FF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70095536"/>
        <c:axId val="1070097200"/>
      </c:barChart>
      <c:catAx>
        <c:axId val="107009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70097200"/>
        <c:crosses val="autoZero"/>
        <c:auto val="1"/>
        <c:lblAlgn val="ctr"/>
        <c:lblOffset val="100"/>
        <c:noMultiLvlLbl val="0"/>
      </c:catAx>
      <c:valAx>
        <c:axId val="1070097200"/>
        <c:scaling>
          <c:orientation val="minMax"/>
          <c:max val="1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07009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0.43636363636363634</c:v>
                </c:pt>
                <c:pt idx="1">
                  <c:v>0.22727272727272727</c:v>
                </c:pt>
                <c:pt idx="2">
                  <c:v>0.36363636363636365</c:v>
                </c:pt>
                <c:pt idx="3">
                  <c:v>0.29545454545454547</c:v>
                </c:pt>
                <c:pt idx="4">
                  <c:v>0.3181818181818182</c:v>
                </c:pt>
                <c:pt idx="5">
                  <c:v>0.18181818181818182</c:v>
                </c:pt>
                <c:pt idx="6">
                  <c:v>0.3484848484848485</c:v>
                </c:pt>
                <c:pt idx="7">
                  <c:v>0.4090909090909091</c:v>
                </c:pt>
                <c:pt idx="8">
                  <c:v>0.25</c:v>
                </c:pt>
                <c:pt idx="9">
                  <c:v>0.9772727272727273</c:v>
                </c:pt>
                <c:pt idx="10">
                  <c:v>0.9318181818181818</c:v>
                </c:pt>
                <c:pt idx="11">
                  <c:v>0.5757575757575758</c:v>
                </c:pt>
                <c:pt idx="12">
                  <c:v>0.7272727272727273</c:v>
                </c:pt>
                <c:pt idx="13">
                  <c:v>0.8409090909090909</c:v>
                </c:pt>
                <c:pt idx="14">
                  <c:v>0.8909090909090909</c:v>
                </c:pt>
                <c:pt idx="15">
                  <c:v>0.8585858585858586</c:v>
                </c:pt>
                <c:pt idx="16">
                  <c:v>0.7954545454545454</c:v>
                </c:pt>
                <c:pt idx="17">
                  <c:v>0.509090909090909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rgbClr val="74B23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rgbClr val="CC9B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rgbClr val="BB561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0.49072753209700426</c:v>
                </c:pt>
                <c:pt idx="1">
                  <c:v>0.25045852863256574</c:v>
                </c:pt>
                <c:pt idx="2">
                  <c:v>0.25881393927043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Área madre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0.5659090909090909</c:v>
                </c:pt>
                <c:pt idx="1">
                  <c:v>0.19886363636363635</c:v>
                </c:pt>
                <c:pt idx="2">
                  <c:v>0.23522727272727273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Área</c:v>
                </c:pt>
              </c:strCache>
            </c:strRef>
          </c:tx>
          <c:spPr>
            <a:solidFill>
              <a:srgbClr val="35D2C4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B-498A-B1C1-6A4D1E20490B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B-498A-B1C1-6A4D1E20490B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0.6328125</c:v>
                </c:pt>
                <c:pt idx="1">
                  <c:v>0.165625</c:v>
                </c:pt>
                <c:pt idx="2">
                  <c:v>0.2015625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6-533B-498A-B1C1-6A4D1E204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Resultados 2021</c:v>
                </c:pt>
              </c:strCache>
            </c:strRef>
          </c:tx>
          <c:spPr>
            <a:solidFill>
              <a:srgbClr val="C3D600"/>
            </a:solidFill>
            <a:ln>
              <a:noFill/>
            </a:ln>
            <a:effectLst/>
          </c:spPr>
          <c:invertIfNegative val="1"/>
          <c:dPt>
            <c:idx val="0"/>
            <c:invertIfNegative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33B-498A-B1C1-6A4D1E20490B}"/>
              </c:ext>
            </c:extLst>
          </c:dPt>
          <c:dPt>
            <c:idx val="1"/>
            <c:invertIfNegative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33B-498A-B1C1-6A4D1E20490B}"/>
              </c:ext>
            </c:extLst>
          </c:dPt>
          <c:dPt>
            <c:idx val="2"/>
            <c:invertIfNegative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33B-498A-B1C1-6A4D1E20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 b="1"/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Apreciación Positiva</c:v>
                </c:pt>
                <c:pt idx="1">
                  <c:v>Apreciación Neutra</c:v>
                </c:pt>
                <c:pt idx="2">
                  <c:v>Apreciación Negativa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0.5659090909090909</c:v>
                </c:pt>
                <c:pt idx="1">
                  <c:v>0.19886363636363635</c:v>
                </c:pt>
                <c:pt idx="2">
                  <c:v>0.23522727272727273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D-533B-498A-B1C1-6A4D1E20490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0.43636363636363634</c:v>
                </c:pt>
                <c:pt idx="1">
                  <c:v>0.22727272727272727</c:v>
                </c:pt>
                <c:pt idx="2">
                  <c:v>0.36363636363636365</c:v>
                </c:pt>
                <c:pt idx="3">
                  <c:v>0.29545454545454547</c:v>
                </c:pt>
                <c:pt idx="4">
                  <c:v>0.3181818181818182</c:v>
                </c:pt>
                <c:pt idx="5">
                  <c:v>0.18181818181818182</c:v>
                </c:pt>
                <c:pt idx="6">
                  <c:v>0.3484848484848485</c:v>
                </c:pt>
                <c:pt idx="7">
                  <c:v>0.4090909090909091</c:v>
                </c:pt>
                <c:pt idx="8">
                  <c:v>0.25</c:v>
                </c:pt>
                <c:pt idx="9">
                  <c:v>0.9772727272727273</c:v>
                </c:pt>
                <c:pt idx="10">
                  <c:v>0.9318181818181818</c:v>
                </c:pt>
                <c:pt idx="11">
                  <c:v>0.5757575757575758</c:v>
                </c:pt>
                <c:pt idx="12">
                  <c:v>0.7272727272727273</c:v>
                </c:pt>
                <c:pt idx="13">
                  <c:v>0.8409090909090909</c:v>
                </c:pt>
                <c:pt idx="14">
                  <c:v>0.8909090909090909</c:v>
                </c:pt>
                <c:pt idx="15">
                  <c:v>0.8585858585858586</c:v>
                </c:pt>
                <c:pt idx="16">
                  <c:v>0.7954545454545454</c:v>
                </c:pt>
                <c:pt idx="17">
                  <c:v>0.509090909090909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Apreciación Positiva Global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0.5659090909090909</c:v>
                </c:pt>
                <c:pt idx="1">
                  <c:v>0.5659090909090909</c:v>
                </c:pt>
                <c:pt idx="2">
                  <c:v>0.5659090909090909</c:v>
                </c:pt>
                <c:pt idx="3">
                  <c:v>0.5659090909090909</c:v>
                </c:pt>
                <c:pt idx="4">
                  <c:v>0.5659090909090909</c:v>
                </c:pt>
                <c:pt idx="5">
                  <c:v>0.5659090909090909</c:v>
                </c:pt>
                <c:pt idx="6">
                  <c:v>0.5659090909090909</c:v>
                </c:pt>
                <c:pt idx="7">
                  <c:v>0.5659090909090909</c:v>
                </c:pt>
                <c:pt idx="8">
                  <c:v>0.5659090909090909</c:v>
                </c:pt>
                <c:pt idx="9">
                  <c:v>0.5659090909090909</c:v>
                </c:pt>
                <c:pt idx="10">
                  <c:v>0.5659090909090909</c:v>
                </c:pt>
                <c:pt idx="11">
                  <c:v>0.5659090909090909</c:v>
                </c:pt>
                <c:pt idx="12">
                  <c:v>0.5659090909090909</c:v>
                </c:pt>
                <c:pt idx="13">
                  <c:v>0.5659090909090909</c:v>
                </c:pt>
                <c:pt idx="14">
                  <c:v>0.5659090909090909</c:v>
                </c:pt>
                <c:pt idx="15">
                  <c:v>0.5659090909090909</c:v>
                </c:pt>
                <c:pt idx="16">
                  <c:v>0.5659090909090909</c:v>
                </c:pt>
                <c:pt idx="17">
                  <c:v>0.5659090909090909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09-4289-9371-865BA629F5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rgbClr val="93D05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0.43636363636363634</c:v>
                </c:pt>
                <c:pt idx="1">
                  <c:v>0.22727272727272727</c:v>
                </c:pt>
                <c:pt idx="2">
                  <c:v>0.36363636363636365</c:v>
                </c:pt>
                <c:pt idx="3">
                  <c:v>0.29545454545454547</c:v>
                </c:pt>
                <c:pt idx="4">
                  <c:v>0.3181818181818182</c:v>
                </c:pt>
                <c:pt idx="5">
                  <c:v>0.18181818181818182</c:v>
                </c:pt>
                <c:pt idx="6">
                  <c:v>0.3484848484848485</c:v>
                </c:pt>
                <c:pt idx="7">
                  <c:v>0.4090909090909091</c:v>
                </c:pt>
                <c:pt idx="8">
                  <c:v>0.25</c:v>
                </c:pt>
                <c:pt idx="9">
                  <c:v>0.9772727272727273</c:v>
                </c:pt>
                <c:pt idx="10">
                  <c:v>0.9318181818181818</c:v>
                </c:pt>
                <c:pt idx="11">
                  <c:v>0.5757575757575758</c:v>
                </c:pt>
                <c:pt idx="12">
                  <c:v>0.7272727272727273</c:v>
                </c:pt>
                <c:pt idx="13">
                  <c:v>0.8409090909090909</c:v>
                </c:pt>
                <c:pt idx="14">
                  <c:v>0.8909090909090909</c:v>
                </c:pt>
                <c:pt idx="15">
                  <c:v>0.8585858585858586</c:v>
                </c:pt>
                <c:pt idx="16">
                  <c:v>0.7954545454545454</c:v>
                </c:pt>
                <c:pt idx="17">
                  <c:v>0.509090909090909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0-9D55-4C76-BBF1-86DC7F4D6A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rgbClr val="FEC100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0.14545454545454545</c:v>
                </c:pt>
                <c:pt idx="1">
                  <c:v>0.36363636363636365</c:v>
                </c:pt>
                <c:pt idx="2">
                  <c:v>0.3409090909090909</c:v>
                </c:pt>
                <c:pt idx="3">
                  <c:v>0.4318181818181818</c:v>
                </c:pt>
                <c:pt idx="4">
                  <c:v>0.20454545454545456</c:v>
                </c:pt>
                <c:pt idx="5">
                  <c:v>0.4318181818181818</c:v>
                </c:pt>
                <c:pt idx="6">
                  <c:v>0.16666666666666666</c:v>
                </c:pt>
                <c:pt idx="7">
                  <c:v>0.22727272727272727</c:v>
                </c:pt>
                <c:pt idx="8">
                  <c:v>0.5</c:v>
                </c:pt>
                <c:pt idx="9">
                  <c:v>0.022727272727272728</c:v>
                </c:pt>
                <c:pt idx="10">
                  <c:v>0.022727272727272728</c:v>
                </c:pt>
                <c:pt idx="11">
                  <c:v>0.21212121212121213</c:v>
                </c:pt>
                <c:pt idx="12">
                  <c:v>0.12121212121212122</c:v>
                </c:pt>
                <c:pt idx="13">
                  <c:v>0.022727272727272728</c:v>
                </c:pt>
                <c:pt idx="14">
                  <c:v>0.05454545454545454</c:v>
                </c:pt>
                <c:pt idx="15">
                  <c:v>0.06060606060606061</c:v>
                </c:pt>
                <c:pt idx="16">
                  <c:v>0.06818181818181818</c:v>
                </c:pt>
                <c:pt idx="17">
                  <c:v>0.36363636363636365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1-9D55-4C76-BBF1-86DC7F4D6AF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rgbClr val="EC7C31"/>
            </a:solidFill>
            <a:ln>
              <a:noFill/>
            </a:ln>
            <a:effectLst/>
          </c:spPr>
          <c:invertIfNegative val="1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0.41818181818181815</c:v>
                </c:pt>
                <c:pt idx="1">
                  <c:v>0.4090909090909091</c:v>
                </c:pt>
                <c:pt idx="2">
                  <c:v>0.29545454545454547</c:v>
                </c:pt>
                <c:pt idx="3">
                  <c:v>0.2727272727272727</c:v>
                </c:pt>
                <c:pt idx="4">
                  <c:v>0.4772727272727273</c:v>
                </c:pt>
                <c:pt idx="5">
                  <c:v>0.38636363636363635</c:v>
                </c:pt>
                <c:pt idx="6">
                  <c:v>0.48484848484848486</c:v>
                </c:pt>
                <c:pt idx="7">
                  <c:v>0.36363636363636365</c:v>
                </c:pt>
                <c:pt idx="8">
                  <c:v>0.25</c:v>
                </c:pt>
                <c:pt idx="9">
                  <c:v>0.0</c:v>
                </c:pt>
                <c:pt idx="10">
                  <c:v>0.045454545454545456</c:v>
                </c:pt>
                <c:pt idx="11">
                  <c:v>0.21212121212121213</c:v>
                </c:pt>
                <c:pt idx="12">
                  <c:v>0.15151515151515152</c:v>
                </c:pt>
                <c:pt idx="13">
                  <c:v>0.13636363636363635</c:v>
                </c:pt>
                <c:pt idx="14">
                  <c:v>0.05454545454545454</c:v>
                </c:pt>
                <c:pt idx="15">
                  <c:v>0.08080808080808081</c:v>
                </c:pt>
                <c:pt idx="16">
                  <c:v>0.13636363636363635</c:v>
                </c:pt>
                <c:pt idx="17">
                  <c:v>0.12727272727272726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>
                    <a:noFill/>
                  </a:ln>
                  <a:effectLst/>
                </c14:spPr>
              </c14:invertSolidFillFmt>
            </c:ext>
            <c:ext xmlns:c16="http://schemas.microsoft.com/office/drawing/2014/chart" uri="{C3380CC4-5D6E-409C-BE32-E72D297353CC}">
              <c16:uniqueId val="{00000002-9D55-4C76-BBF1-86DC7F4D6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75000"/>
                </a:schemeClr>
              </a:solidFill>
              <a:prstDash val="solid"/>
              <a:miter lim="800000"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-2068027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6350" cap="flat" cmpd="sng" algn="ctr">
            <a:solidFill>
              <a:schemeClr val="bg1">
                <a:lumMod val="65000"/>
                <a:lumOff val="35000"/>
              </a:schemeClr>
            </a:solidFill>
            <a:prstDash val="solid"/>
            <a:miter lim="800000"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0.43636363636363634</c:v>
                </c:pt>
                <c:pt idx="1">
                  <c:v>0.22727272727272727</c:v>
                </c:pt>
                <c:pt idx="2">
                  <c:v>0.36363636363636365</c:v>
                </c:pt>
                <c:pt idx="3">
                  <c:v>0.29545454545454547</c:v>
                </c:pt>
                <c:pt idx="4">
                  <c:v>0.3181818181818182</c:v>
                </c:pt>
                <c:pt idx="5">
                  <c:v>0.18181818181818182</c:v>
                </c:pt>
                <c:pt idx="6">
                  <c:v>0.3484848484848485</c:v>
                </c:pt>
                <c:pt idx="7">
                  <c:v>0.4090909090909091</c:v>
                </c:pt>
                <c:pt idx="8">
                  <c:v>0.25</c:v>
                </c:pt>
                <c:pt idx="9">
                  <c:v>0.9772727272727273</c:v>
                </c:pt>
                <c:pt idx="10">
                  <c:v>0.9318181818181818</c:v>
                </c:pt>
                <c:pt idx="11">
                  <c:v>0.5757575757575758</c:v>
                </c:pt>
                <c:pt idx="12">
                  <c:v>0.7272727272727273</c:v>
                </c:pt>
                <c:pt idx="13">
                  <c:v>0.8409090909090909</c:v>
                </c:pt>
                <c:pt idx="14">
                  <c:v>0.8909090909090909</c:v>
                </c:pt>
                <c:pt idx="15">
                  <c:v>0.8585858585858586</c:v>
                </c:pt>
                <c:pt idx="16">
                  <c:v>0.7954545454545454</c:v>
                </c:pt>
                <c:pt idx="17">
                  <c:v>0.509090909090909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4-4290-A933-4A01B1073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Área Salud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0.4461538461538462</c:v>
                </c:pt>
                <c:pt idx="1">
                  <c:v>0.24615384615384617</c:v>
                </c:pt>
                <c:pt idx="2">
                  <c:v>0.3671875</c:v>
                </c:pt>
                <c:pt idx="3">
                  <c:v>0.32142857142857145</c:v>
                </c:pt>
                <c:pt idx="4">
                  <c:v>0.39285714285714285</c:v>
                </c:pt>
                <c:pt idx="5">
                  <c:v>0.2540322580645161</c:v>
                </c:pt>
                <c:pt idx="6">
                  <c:v>0.3551912568306011</c:v>
                </c:pt>
                <c:pt idx="7">
                  <c:v>0.5450819672131147</c:v>
                </c:pt>
                <c:pt idx="8">
                  <c:v>0.35655737704918034</c:v>
                </c:pt>
                <c:pt idx="9">
                  <c:v>0.8291666666666667</c:v>
                </c:pt>
                <c:pt idx="10">
                  <c:v>0.5708333333333333</c:v>
                </c:pt>
                <c:pt idx="11">
                  <c:v>0.49444444444444446</c:v>
                </c:pt>
                <c:pt idx="12">
                  <c:v>0.6611111111111111</c:v>
                </c:pt>
                <c:pt idx="13">
                  <c:v>0.6583333333333333</c:v>
                </c:pt>
                <c:pt idx="14">
                  <c:v>0.54</c:v>
                </c:pt>
                <c:pt idx="15">
                  <c:v>0.7018518518518518</c:v>
                </c:pt>
                <c:pt idx="16">
                  <c:v>0.6333333333333333</c:v>
                </c:pt>
                <c:pt idx="17">
                  <c:v>0.39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C4-4290-A933-4A01B10736C7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COSAM 2021</c:v>
                </c:pt>
              </c:strCache>
            </c:strRef>
          </c:tx>
          <c:spPr>
            <a:ln w="28575" cap="rnd">
              <a:solidFill>
                <a:srgbClr val="007E2D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0.65</c:v>
                </c:pt>
                <c:pt idx="1">
                  <c:v>0.3125</c:v>
                </c:pt>
                <c:pt idx="2">
                  <c:v>0.46875</c:v>
                </c:pt>
                <c:pt idx="3">
                  <c:v>0.25</c:v>
                </c:pt>
                <c:pt idx="4">
                  <c:v>0.15625</c:v>
                </c:pt>
                <c:pt idx="5">
                  <c:v>0.15625</c:v>
                </c:pt>
                <c:pt idx="6">
                  <c:v>0.6875</c:v>
                </c:pt>
                <c:pt idx="7">
                  <c:v>0.3125</c:v>
                </c:pt>
                <c:pt idx="8">
                  <c:v>0.3125</c:v>
                </c:pt>
                <c:pt idx="9">
                  <c:v>0.90625</c:v>
                </c:pt>
                <c:pt idx="10">
                  <c:v>0.9375</c:v>
                </c:pt>
                <c:pt idx="11">
                  <c:v>0.5416666666666666</c:v>
                </c:pt>
                <c:pt idx="12">
                  <c:v>0.75</c:v>
                </c:pt>
                <c:pt idx="13">
                  <c:v>0.9375</c:v>
                </c:pt>
                <c:pt idx="14">
                  <c:v>0.95</c:v>
                </c:pt>
                <c:pt idx="15">
                  <c:v>1.0</c:v>
                </c:pt>
                <c:pt idx="16">
                  <c:v>0.8125</c:v>
                </c:pt>
                <c:pt idx="17">
                  <c:v>0.675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96-43C7-92FC-210C8E147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alpha val="99000"/>
                </a:schemeClr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0.43636363636363634</c:v>
                </c:pt>
                <c:pt idx="1">
                  <c:v>0.22727272727272727</c:v>
                </c:pt>
                <c:pt idx="2">
                  <c:v>0.36363636363636365</c:v>
                </c:pt>
                <c:pt idx="3">
                  <c:v>0.29545454545454547</c:v>
                </c:pt>
                <c:pt idx="4">
                  <c:v>0.3181818181818182</c:v>
                </c:pt>
                <c:pt idx="5">
                  <c:v>0.18181818181818182</c:v>
                </c:pt>
                <c:pt idx="6">
                  <c:v>0.3484848484848485</c:v>
                </c:pt>
                <c:pt idx="7">
                  <c:v>0.4090909090909091</c:v>
                </c:pt>
                <c:pt idx="8">
                  <c:v>0.25</c:v>
                </c:pt>
                <c:pt idx="9">
                  <c:v>0.9772727272727273</c:v>
                </c:pt>
                <c:pt idx="10">
                  <c:v>0.9318181818181818</c:v>
                </c:pt>
                <c:pt idx="11">
                  <c:v>0.5757575757575758</c:v>
                </c:pt>
                <c:pt idx="12">
                  <c:v>0.7272727272727273</c:v>
                </c:pt>
                <c:pt idx="13">
                  <c:v>0.8409090909090909</c:v>
                </c:pt>
                <c:pt idx="14">
                  <c:v>0.8909090909090909</c:v>
                </c:pt>
                <c:pt idx="15">
                  <c:v>0.8585858585858586</c:v>
                </c:pt>
                <c:pt idx="16">
                  <c:v>0.7954545454545454</c:v>
                </c:pt>
                <c:pt idx="17">
                  <c:v>0.509090909090909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10639"/>
        <c:axId val="189111055"/>
      </c:barChart>
      <c:lineChart>
        <c:grouping val="standard"/>
        <c:varyColors val="0"/>
        <c:ser>
          <c:idx val="2"/>
          <c:order val="1"/>
          <c:tx>
            <c:strRef>
              <c:f>Sheet1!$C$1</c:f>
              <c:strCache>
                <c:ptCount val="1"/>
                <c:pt idx="0">
                  <c:v>Sector Público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Sheet1!$C$2:$C$19</c:f>
              <c:numCache>
                <c:formatCode>0%</c:formatCode>
                <c:ptCount val="18"/>
                <c:pt idx="0">
                  <c:v>0.6396015625</c:v>
                </c:pt>
                <c:pt idx="1">
                  <c:v>0.37277391874180865</c:v>
                </c:pt>
                <c:pt idx="2">
                  <c:v>0.4888881578947369</c:v>
                </c:pt>
                <c:pt idx="3">
                  <c:v>0.38388612945838835</c:v>
                </c:pt>
                <c:pt idx="4">
                  <c:v>0.45088397181858214</c:v>
                </c:pt>
                <c:pt idx="5">
                  <c:v>0.37639403973509933</c:v>
                </c:pt>
                <c:pt idx="6">
                  <c:v>0.532996132141272</c:v>
                </c:pt>
                <c:pt idx="7">
                  <c:v>0.6513777185974255</c:v>
                </c:pt>
                <c:pt idx="8">
                  <c:v>0.4370476190476191</c:v>
                </c:pt>
                <c:pt idx="9">
                  <c:v>0.7214889741131352</c:v>
                </c:pt>
                <c:pt idx="10">
                  <c:v>0.5998392473118279</c:v>
                </c:pt>
                <c:pt idx="11">
                  <c:v>0.5018343427545985</c:v>
                </c:pt>
                <c:pt idx="12">
                  <c:v>0.7171596381037834</c:v>
                </c:pt>
                <c:pt idx="13">
                  <c:v>0.6388952702702703</c:v>
                </c:pt>
                <c:pt idx="14">
                  <c:v>0.5779750677506775</c:v>
                </c:pt>
                <c:pt idx="15">
                  <c:v>0.6866988727858293</c:v>
                </c:pt>
                <c:pt idx="16">
                  <c:v>0.618827664399093</c:v>
                </c:pt>
                <c:pt idx="17">
                  <c:v>0.44696326530612246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0C-4AC4-A678-A3E38D2905F4}"/>
            </c:ext>
          </c:extLst>
        </c:ser>
        <c:ser>
          <c:idx val="1"/>
          <c:order val="2"/>
          <c:tx>
            <c:strRef>
              <c:f>Sheet1!$D$1</c:f>
              <c:strCache>
                <c:ptCount val="1"/>
                <c:pt idx="0">
                  <c:v>Sector Privado</c:v>
                </c:pt>
              </c:strCache>
            </c:strRef>
          </c:tx>
          <c:spPr>
            <a:ln w="28575" cap="rnd">
              <a:solidFill>
                <a:srgbClr val="0000FF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Sheet1!$A$2:$A$19</c:f>
              <c:strCache>
                <c:ptCount val="18"/>
                <c:pt idx="0">
                  <c:v>AMF</c:v>
                </c:pt>
                <c:pt idx="1">
                  <c:v>APO</c:v>
                </c:pt>
                <c:pt idx="2">
                  <c:v>BNF</c:v>
                </c:pt>
                <c:pt idx="3">
                  <c:v>REM</c:v>
                </c:pt>
                <c:pt idx="4">
                  <c:v>COM</c:v>
                </c:pt>
                <c:pt idx="5">
                  <c:v>COO</c:v>
                </c:pt>
                <c:pt idx="6">
                  <c:v>TVP</c:v>
                </c:pt>
                <c:pt idx="7">
                  <c:v>STB</c:v>
                </c:pt>
                <c:pt idx="8">
                  <c:v>PRO</c:v>
                </c:pt>
                <c:pt idx="9">
                  <c:v>AMI</c:v>
                </c:pt>
                <c:pt idx="10">
                  <c:v>ALS</c:v>
                </c:pt>
                <c:pt idx="11">
                  <c:v>CDT</c:v>
                </c:pt>
                <c:pt idx="12">
                  <c:v>CLA</c:v>
                </c:pt>
                <c:pt idx="13">
                  <c:v>DEI</c:v>
                </c:pt>
                <c:pt idx="14">
                  <c:v>EQI</c:v>
                </c:pt>
                <c:pt idx="15">
                  <c:v>LID</c:v>
                </c:pt>
                <c:pt idx="16">
                  <c:v>ORG</c:v>
                </c:pt>
                <c:pt idx="17">
                  <c:v>REC</c:v>
                </c:pt>
              </c:strCache>
            </c:strRef>
          </c:cat>
          <c:val>
            <c:numRef>
              <c:f>Sheet1!$D$2:$D$19</c:f>
              <c:numCache>
                <c:formatCode>0%</c:formatCode>
                <c:ptCount val="18"/>
                <c:pt idx="0">
                  <c:v>0.7378178917314953</c:v>
                </c:pt>
                <c:pt idx="1">
                  <c:v>0.5830121731222322</c:v>
                </c:pt>
                <c:pt idx="2">
                  <c:v>0.5184983099312717</c:v>
                </c:pt>
                <c:pt idx="3">
                  <c:v>0.37632416305322053</c:v>
                </c:pt>
                <c:pt idx="4">
                  <c:v>0.638228876336067</c:v>
                </c:pt>
                <c:pt idx="5">
                  <c:v>0.4980274503289635</c:v>
                </c:pt>
                <c:pt idx="6">
                  <c:v>0.5351269972465353</c:v>
                </c:pt>
                <c:pt idx="7">
                  <c:v>0.6865458800664026</c:v>
                </c:pt>
                <c:pt idx="8">
                  <c:v>0.5664357621131884</c:v>
                </c:pt>
                <c:pt idx="9">
                  <c:v>0.7843264640486485</c:v>
                </c:pt>
                <c:pt idx="10">
                  <c:v>0.7805</c:v>
                </c:pt>
                <c:pt idx="11">
                  <c:v>0.6626341899713535</c:v>
                </c:pt>
                <c:pt idx="12">
                  <c:v>0.787302070674629</c:v>
                </c:pt>
                <c:pt idx="13">
                  <c:v>0.7440733157199472</c:v>
                </c:pt>
                <c:pt idx="14">
                  <c:v>0.56423763244758</c:v>
                </c:pt>
                <c:pt idx="15">
                  <c:v>0.7238934069893118</c:v>
                </c:pt>
                <c:pt idx="16">
                  <c:v>0.6942991628871084</c:v>
                </c:pt>
                <c:pt idx="17">
                  <c:v>0.600685903000566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0C-4AC4-A678-A3E38D290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110639"/>
        <c:axId val="189111055"/>
      </c:lineChart>
      <c:catAx>
        <c:axId val="18911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1055"/>
        <c:crosses val="autoZero"/>
        <c:auto val="1"/>
        <c:lblAlgn val="ctr"/>
        <c:lblOffset val="100"/>
        <c:noMultiLvlLbl val="0"/>
      </c:catAx>
      <c:valAx>
        <c:axId val="18911105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891106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bg1">
                <a:lumMod val="65000"/>
                <a:lumOff val="3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C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Apreciación Positiva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Sheet1!$B$2:$B$2</c:f>
              <c:numCache>
                <c:formatCode>0%</c:formatCode>
                <c:ptCount val="1"/>
                <c:pt idx="0">
                  <c:v>0.7272727272727273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82-4154-816D-053BA41C9E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Apreciación Neutra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82-4154-816D-053BA41C9E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Apreciación Negativa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E582-4154-816D-053BA41C9E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Intención de Salida</c:v>
                </c:pt>
              </c:strCache>
            </c:strRef>
          </c:cat>
          <c:val>
            <c:numRef>
              <c:f>Sheet1!$D$2:$D$2</c:f>
              <c:numCache>
                <c:formatCode>0%</c:formatCode>
                <c:ptCount val="1"/>
                <c:pt idx="0">
                  <c:v>0.2727272727272727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82-4154-816D-053BA41C9E1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2726559"/>
        <c:axId val="1012688287"/>
      </c:barChart>
      <c:catAx>
        <c:axId val="101272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688287"/>
        <c:crosses val="autoZero"/>
        <c:auto val="1"/>
        <c:lblAlgn val="ctr"/>
        <c:lblOffset val="100"/>
        <c:noMultiLvlLbl val="0"/>
      </c:catAx>
      <c:valAx>
        <c:axId val="10126882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01272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1895CD-1E0F-48C0-B4A5-4D0CF794E7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455CA58-9B43-4AC9-B9F2-763273D67C2A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Intención de salida</a:t>
          </a:r>
        </a:p>
      </dgm:t>
    </dgm:pt>
    <dgm:pt modelId="{263287BC-CA1C-4992-A8C8-CCEB4E5B5647}" type="parTrans" cxnId="{79256CB2-BE28-4496-B44D-9B9E56ED2A3B}">
      <dgm:prSet/>
      <dgm:spPr/>
      <dgm:t>
        <a:bodyPr/>
        <a:lstStyle/>
        <a:p>
          <a:endParaRPr lang="es-CL"/>
        </a:p>
      </dgm:t>
    </dgm:pt>
    <dgm:pt modelId="{79E4CE52-0006-443B-BEF6-2005DB1FB784}" type="sibTrans" cxnId="{79256CB2-BE28-4496-B44D-9B9E56ED2A3B}">
      <dgm:prSet/>
      <dgm:spPr/>
      <dgm:t>
        <a:bodyPr/>
        <a:lstStyle/>
        <a:p>
          <a:endParaRPr lang="es-CL"/>
        </a:p>
      </dgm:t>
    </dgm:pt>
    <dgm:pt modelId="{8EF8D5D8-CE05-42A8-93FF-1EFEB8D5F6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DB2AD2BD-6D97-4E2C-8D1D-B03BDA35E0C6}" type="parTrans" cxnId="{F1457A60-A6B5-41F8-AF48-5FE67243300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3C54BEB5-DF63-406C-B4EE-4E46881C8E5C}" type="sibTrans" cxnId="{F1457A60-A6B5-41F8-AF48-5FE672433004}">
      <dgm:prSet/>
      <dgm:spPr/>
      <dgm:t>
        <a:bodyPr/>
        <a:lstStyle/>
        <a:p>
          <a:endParaRPr lang="es-CL"/>
        </a:p>
      </dgm:t>
    </dgm:pt>
    <dgm:pt modelId="{94462A8B-8F79-4FD8-A89D-FEF1FCFE77A3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Entusiasmo laboral</a:t>
          </a:r>
        </a:p>
      </dgm:t>
    </dgm:pt>
    <dgm:pt modelId="{1399BEDD-26CA-44C2-B33D-88A12200AB36}" type="parTrans" cxnId="{C3DEC1FD-7BBD-4052-9444-09204618E8F6}">
      <dgm:prSet/>
      <dgm:spPr/>
      <dgm:t>
        <a:bodyPr/>
        <a:lstStyle/>
        <a:p>
          <a:endParaRPr lang="es-CL"/>
        </a:p>
      </dgm:t>
    </dgm:pt>
    <dgm:pt modelId="{2B6F2902-BA04-4F12-B9E1-9DEC3A40EE64}" type="sibTrans" cxnId="{C3DEC1FD-7BBD-4052-9444-09204618E8F6}">
      <dgm:prSet/>
      <dgm:spPr/>
      <dgm:t>
        <a:bodyPr/>
        <a:lstStyle/>
        <a:p>
          <a:endParaRPr lang="es-CL"/>
        </a:p>
      </dgm:t>
    </dgm:pt>
    <dgm:pt modelId="{65F7BB2F-4272-4621-8D27-825F090A28B8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BF71940A-D5FC-4808-8A2E-40AF441BC099}" type="parTrans" cxnId="{63CF780B-75EB-496F-BBA8-5E80C3E9610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1FAABFB-0488-4698-AB67-B143511DDBED}" type="sibTrans" cxnId="{63CF780B-75EB-496F-BBA8-5E80C3E9610F}">
      <dgm:prSet/>
      <dgm:spPr/>
      <dgm:t>
        <a:bodyPr/>
        <a:lstStyle/>
        <a:p>
          <a:endParaRPr lang="es-CL"/>
        </a:p>
      </dgm:t>
    </dgm:pt>
    <dgm:pt modelId="{084C4F8D-B8DE-490C-9BB9-8A781EC7EEE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4E55C196-4DEE-4A11-80A8-A7F1268C659F}" type="parTrans" cxnId="{82531771-17F5-40F6-B4A4-29D6B7AD4A9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DAA6853-707C-4022-9C4E-D40745771D9E}" type="sibTrans" cxnId="{82531771-17F5-40F6-B4A4-29D6B7AD4A9C}">
      <dgm:prSet/>
      <dgm:spPr/>
      <dgm:t>
        <a:bodyPr/>
        <a:lstStyle/>
        <a:p>
          <a:endParaRPr lang="es-CL"/>
        </a:p>
      </dgm:t>
    </dgm:pt>
    <dgm:pt modelId="{27D7A991-1BF6-4C40-89CD-2E492A56CAD2}">
      <dgm:prSet phldrT="[Texto]"/>
      <dgm:spPr>
        <a:solidFill>
          <a:srgbClr val="4B77B6"/>
        </a:solidFill>
      </dgm:spPr>
      <dgm:t>
        <a:bodyPr/>
        <a:lstStyle/>
        <a:p>
          <a:r>
            <a:rPr lang="es-CL" dirty="0"/>
            <a:t>Compromiso organizacional</a:t>
          </a:r>
        </a:p>
      </dgm:t>
    </dgm:pt>
    <dgm:pt modelId="{2E594DB4-9D27-4A5E-9ABB-4E83A1E387DE}" type="parTrans" cxnId="{E6E04B25-DD18-405A-B148-A301EA063875}">
      <dgm:prSet/>
      <dgm:spPr/>
      <dgm:t>
        <a:bodyPr/>
        <a:lstStyle/>
        <a:p>
          <a:endParaRPr lang="es-CL"/>
        </a:p>
      </dgm:t>
    </dgm:pt>
    <dgm:pt modelId="{8F7A4E87-AD91-4D98-A77E-CF2848F76A1B}" type="sibTrans" cxnId="{E6E04B25-DD18-405A-B148-A301EA063875}">
      <dgm:prSet/>
      <dgm:spPr/>
      <dgm:t>
        <a:bodyPr/>
        <a:lstStyle/>
        <a:p>
          <a:endParaRPr lang="es-CL"/>
        </a:p>
      </dgm:t>
    </dgm:pt>
    <dgm:pt modelId="{63297CB5-AD65-470E-8E2F-A14270FACF61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51573937-024B-48A4-8610-20CE454787A7}" type="parTrans" cxnId="{8B7B9A80-994B-4F88-B05F-2030A551EE6B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E3FB04-21B5-49F8-A9A4-D87D63F46FC9}" type="sibTrans" cxnId="{8B7B9A80-994B-4F88-B05F-2030A551EE6B}">
      <dgm:prSet/>
      <dgm:spPr/>
      <dgm:t>
        <a:bodyPr/>
        <a:lstStyle/>
        <a:p>
          <a:endParaRPr lang="es-CL"/>
        </a:p>
      </dgm:t>
    </dgm:pt>
    <dgm:pt modelId="{A08923D5-8222-4006-93A2-3DF88203681B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39B3E71A-DC72-4011-86F1-0F782862A726}" type="parTrans" cxnId="{AB994D04-4665-4D84-9F04-78DCA68A0C1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F5AB3198-B5CA-4B98-8B51-54FFB577689D}" type="sibTrans" cxnId="{AB994D04-4665-4D84-9F04-78DCA68A0C14}">
      <dgm:prSet/>
      <dgm:spPr/>
      <dgm:t>
        <a:bodyPr/>
        <a:lstStyle/>
        <a:p>
          <a:endParaRPr lang="es-CL"/>
        </a:p>
      </dgm:t>
    </dgm:pt>
    <dgm:pt modelId="{012B0128-23DB-430A-BE41-5531FED22DE2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4391DDD-4A4D-4019-8BC2-98144B865F0E}" type="parTrans" cxnId="{B8418B40-E720-44E6-8A27-31C49D0C4BA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07D6673A-6C7F-480E-A0C6-2B5DC2067E39}" type="sibTrans" cxnId="{B8418B40-E720-44E6-8A27-31C49D0C4BAA}">
      <dgm:prSet/>
      <dgm:spPr/>
      <dgm:t>
        <a:bodyPr/>
        <a:lstStyle/>
        <a:p>
          <a:endParaRPr lang="es-CL"/>
        </a:p>
      </dgm:t>
    </dgm:pt>
    <dgm:pt modelId="{79038DA5-9350-499D-B31A-1FC50AEB6B7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62A6B0E8-FB53-45E4-8A92-513EC3A4D08E}" type="parTrans" cxnId="{AACDC76E-45AF-4A35-A4C7-544801228ADF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F08416E-940A-4131-B19C-9C5AB43CB377}" type="sibTrans" cxnId="{AACDC76E-45AF-4A35-A4C7-544801228ADF}">
      <dgm:prSet/>
      <dgm:spPr/>
      <dgm:t>
        <a:bodyPr/>
        <a:lstStyle/>
        <a:p>
          <a:endParaRPr lang="es-CL"/>
        </a:p>
      </dgm:t>
    </dgm:pt>
    <dgm:pt modelId="{A9B439E6-F910-4C3F-98B4-E30D598C7FB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E31618DB-F123-467A-81F8-3A622C28C88B}" type="parTrans" cxnId="{24B0B2F6-2764-46B5-8D4B-11ACC71AD102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ED3D451-3866-4FEB-A815-311BA2BA4D15}" type="sibTrans" cxnId="{24B0B2F6-2764-46B5-8D4B-11ACC71AD102}">
      <dgm:prSet/>
      <dgm:spPr/>
      <dgm:t>
        <a:bodyPr/>
        <a:lstStyle/>
        <a:p>
          <a:endParaRPr lang="es-CL"/>
        </a:p>
      </dgm:t>
    </dgm:pt>
    <dgm:pt modelId="{44077A6F-A0E2-4026-AF7D-CA3F89C44D06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73423BAF-E420-4F7A-9B12-3CD26AFED3FD}" type="parTrans" cxnId="{2A1E22E7-4851-4A5B-92D7-BFEFF413E9C9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ED56B742-9AD1-440B-9F65-2366F2375A09}" type="sibTrans" cxnId="{2A1E22E7-4851-4A5B-92D7-BFEFF413E9C9}">
      <dgm:prSet/>
      <dgm:spPr/>
      <dgm:t>
        <a:bodyPr/>
        <a:lstStyle/>
        <a:p>
          <a:endParaRPr lang="es-CL"/>
        </a:p>
      </dgm:t>
    </dgm:pt>
    <dgm:pt modelId="{B5CEE877-167F-4A29-B4CE-8AF68EBA73DE}">
      <dgm:prSet phldrT="[Texto]"/>
      <dgm:spPr>
        <a:solidFill>
          <a:srgbClr val="4B77B6"/>
        </a:solidFill>
      </dgm:spPr>
      <dgm:t>
        <a:bodyPr/>
        <a:lstStyle/>
        <a:p>
          <a:pPr rtl="0"/>
          <a:r>
            <a:rPr lang="es-CL" dirty="0"/>
            <a:t>Satisfacción laboral</a:t>
          </a:r>
        </a:p>
      </dgm:t>
    </dgm:pt>
    <dgm:pt modelId="{F10B1858-1F7E-4CCD-B9DD-AB36B77EADB7}" type="parTrans" cxnId="{AB722689-01F1-4A24-A62D-C0F4E4946BC2}">
      <dgm:prSet/>
      <dgm:spPr/>
      <dgm:t>
        <a:bodyPr/>
        <a:lstStyle/>
        <a:p>
          <a:endParaRPr lang="es-CL"/>
        </a:p>
      </dgm:t>
    </dgm:pt>
    <dgm:pt modelId="{FB091DA2-17C2-42CC-8802-C70AB3148980}" type="sibTrans" cxnId="{AB722689-01F1-4A24-A62D-C0F4E4946BC2}">
      <dgm:prSet/>
      <dgm:spPr/>
      <dgm:t>
        <a:bodyPr/>
        <a:lstStyle/>
        <a:p>
          <a:endParaRPr lang="es-CL"/>
        </a:p>
      </dgm:t>
    </dgm:pt>
    <dgm:pt modelId="{3357561C-F971-4A39-B3F1-3AC219F910E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32B5694-3ED9-433D-9607-55A8AA76D5E2}" type="parTrans" cxnId="{E390E974-7FA2-4560-8F32-1B231C9BC7B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A5963D9-9F71-4011-AD9E-EA0B54DCB5BC}" type="sibTrans" cxnId="{E390E974-7FA2-4560-8F32-1B231C9BC7B1}">
      <dgm:prSet/>
      <dgm:spPr/>
      <dgm:t>
        <a:bodyPr/>
        <a:lstStyle/>
        <a:p>
          <a:endParaRPr lang="es-CL"/>
        </a:p>
      </dgm:t>
    </dgm:pt>
    <dgm:pt modelId="{01FD3EAD-BA9C-4638-B3FC-52CFA72140DC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19C4A9B9-B493-451F-917F-030B7CA5C859}" type="parTrans" cxnId="{7F07DAAB-8694-48E4-80CE-8A5B8BD1AD06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B42C941-2389-4234-94D5-BEA8D4F4C4AF}" type="sibTrans" cxnId="{7F07DAAB-8694-48E4-80CE-8A5B8BD1AD06}">
      <dgm:prSet/>
      <dgm:spPr/>
      <dgm:t>
        <a:bodyPr/>
        <a:lstStyle/>
        <a:p>
          <a:endParaRPr lang="es-CL"/>
        </a:p>
      </dgm:t>
    </dgm:pt>
    <dgm:pt modelId="{7D7B1EC7-380A-4BC2-A9E1-CCC3E7AF9395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42002E5D-8BFF-437E-A4DF-17FCB7BF1049}" type="parTrans" cxnId="{81112600-04EA-4B95-8D78-362A0277767A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989D28B8-8ED0-4159-9015-27E376306C8E}" type="sibTrans" cxnId="{81112600-04EA-4B95-8D78-362A0277767A}">
      <dgm:prSet/>
      <dgm:spPr/>
      <dgm:t>
        <a:bodyPr/>
        <a:lstStyle/>
        <a:p>
          <a:endParaRPr lang="es-CL"/>
        </a:p>
      </dgm:t>
    </dgm:pt>
    <dgm:pt modelId="{39812ABB-FC3F-412A-AFC1-9DA411D616BD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FAAD9366-408B-421D-9BB8-D03C02A4E916}" type="sibTrans" cxnId="{58260D84-4DB7-4ABF-A74E-985C1D184E61}">
      <dgm:prSet/>
      <dgm:spPr/>
      <dgm:t>
        <a:bodyPr/>
        <a:lstStyle/>
        <a:p>
          <a:endParaRPr lang="es-CL"/>
        </a:p>
      </dgm:t>
    </dgm:pt>
    <dgm:pt modelId="{006B36E8-3B86-4536-AA3D-0012ED7E94BA}" type="parTrans" cxnId="{58260D84-4DB7-4ABF-A74E-985C1D184E61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586E0E3D-299B-45A3-896A-9F28DFC58EDF}">
      <dgm:prSet phldrT="[Texto]"/>
      <dgm:spPr>
        <a:ln>
          <a:solidFill>
            <a:srgbClr val="4B77B6"/>
          </a:solidFill>
        </a:ln>
      </dgm:spPr>
      <dgm:t>
        <a:bodyPr/>
        <a:lstStyle/>
        <a:p>
          <a:r>
            <a:rPr lang="es-ES" dirty="0"/>
            <a:t> </a:t>
          </a:r>
          <a:endParaRPr lang="es-CL" dirty="0"/>
        </a:p>
      </dgm:t>
    </dgm:pt>
    <dgm:pt modelId="{14750E21-6BFF-4D2C-8EF0-169B44BB2963}" type="sibTrans" cxnId="{B81236EE-6256-422F-94D9-5A26C2CADB0E}">
      <dgm:prSet/>
      <dgm:spPr/>
      <dgm:t>
        <a:bodyPr/>
        <a:lstStyle/>
        <a:p>
          <a:endParaRPr lang="es-CL"/>
        </a:p>
      </dgm:t>
    </dgm:pt>
    <dgm:pt modelId="{E6B4F37A-DF0E-434B-8866-FFDBFF8806A0}" type="parTrans" cxnId="{B81236EE-6256-422F-94D9-5A26C2CADB0E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6267EE15-8BE5-446B-8C73-87230816BA07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A007B395-E563-4329-84E2-9CD573D15FAB}" type="sibTrans" cxnId="{7E48B0E6-F5B5-4332-BD9A-B3EE322BA074}">
      <dgm:prSet/>
      <dgm:spPr/>
      <dgm:t>
        <a:bodyPr/>
        <a:lstStyle/>
        <a:p>
          <a:endParaRPr lang="es-CL"/>
        </a:p>
      </dgm:t>
    </dgm:pt>
    <dgm:pt modelId="{1F31F626-C7C8-4DF0-B229-09FCCD891E0A}" type="parTrans" cxnId="{7E48B0E6-F5B5-4332-BD9A-B3EE322BA074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430F9A8A-B9F2-4FB2-822F-10F0EEDC45EE}">
      <dgm:prSet phldrT="[Texto]"/>
      <dgm:spPr>
        <a:ln>
          <a:solidFill>
            <a:srgbClr val="4B77B6"/>
          </a:solidFill>
        </a:ln>
      </dgm:spPr>
      <dgm:t>
        <a:bodyPr/>
        <a:lstStyle/>
        <a:p>
          <a:endParaRPr lang="es-CL" dirty="0"/>
        </a:p>
      </dgm:t>
    </dgm:pt>
    <dgm:pt modelId="{97344760-40B9-4422-A18E-6EC6C783A6C8}" type="sibTrans" cxnId="{D74E5A93-4977-4884-900A-2D18E3A0E4FC}">
      <dgm:prSet/>
      <dgm:spPr/>
      <dgm:t>
        <a:bodyPr/>
        <a:lstStyle/>
        <a:p>
          <a:endParaRPr lang="es-CL"/>
        </a:p>
      </dgm:t>
    </dgm:pt>
    <dgm:pt modelId="{EC6E9B1D-9688-4157-9464-7469F6797B28}" type="parTrans" cxnId="{D74E5A93-4977-4884-900A-2D18E3A0E4FC}">
      <dgm:prSet/>
      <dgm:spPr>
        <a:ln>
          <a:solidFill>
            <a:schemeClr val="bg1"/>
          </a:solidFill>
        </a:ln>
      </dgm:spPr>
      <dgm:t>
        <a:bodyPr/>
        <a:lstStyle/>
        <a:p>
          <a:endParaRPr lang="es-CL"/>
        </a:p>
      </dgm:t>
    </dgm:pt>
    <dgm:pt modelId="{293F6589-A2D1-4DBC-9C2D-ADCC3B0129C7}" type="pres">
      <dgm:prSet presAssocID="{BF1895CD-1E0F-48C0-B4A5-4D0CF794E7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6AECCF-29EB-4FA6-A9D3-BC6ED871BAEE}" type="pres">
      <dgm:prSet presAssocID="{D455CA58-9B43-4AC9-B9F2-763273D67C2A}" presName="root" presStyleCnt="0"/>
      <dgm:spPr/>
    </dgm:pt>
    <dgm:pt modelId="{E4C95440-C574-4CDA-A44A-37ACD22FA239}" type="pres">
      <dgm:prSet presAssocID="{D455CA58-9B43-4AC9-B9F2-763273D67C2A}" presName="rootComposite" presStyleCnt="0"/>
      <dgm:spPr/>
    </dgm:pt>
    <dgm:pt modelId="{13C0A995-51C8-4533-A9B5-965C45FF661C}" type="pres">
      <dgm:prSet presAssocID="{D455CA58-9B43-4AC9-B9F2-763273D67C2A}" presName="rootText" presStyleLbl="node1" presStyleIdx="0" presStyleCnt="4" custScaleX="195275" custScaleY="111949" custLinFactNeighborX="-1064"/>
      <dgm:spPr>
        <a:prstGeom prst="rect">
          <a:avLst/>
        </a:prstGeom>
      </dgm:spPr>
    </dgm:pt>
    <dgm:pt modelId="{ED97D339-5BC4-4CC3-AB74-26F9467A713A}" type="pres">
      <dgm:prSet presAssocID="{D455CA58-9B43-4AC9-B9F2-763273D67C2A}" presName="rootConnector" presStyleLbl="node1" presStyleIdx="0" presStyleCnt="4"/>
      <dgm:spPr/>
    </dgm:pt>
    <dgm:pt modelId="{C8762258-4978-44B1-8AD7-F50B72893758}" type="pres">
      <dgm:prSet presAssocID="{D455CA58-9B43-4AC9-B9F2-763273D67C2A}" presName="childShape" presStyleCnt="0"/>
      <dgm:spPr/>
    </dgm:pt>
    <dgm:pt modelId="{3434E778-BE2E-4847-8F36-855D21ABC08A}" type="pres">
      <dgm:prSet presAssocID="{DB2AD2BD-6D97-4E2C-8D1D-B03BDA35E0C6}" presName="Name13" presStyleLbl="parChTrans1D2" presStyleIdx="0" presStyleCnt="16"/>
      <dgm:spPr/>
    </dgm:pt>
    <dgm:pt modelId="{77AC964F-2A69-4E30-91C4-6FA7F012C5FB}" type="pres">
      <dgm:prSet presAssocID="{8EF8D5D8-CE05-42A8-93FF-1EFEB8D5F6B8}" presName="childText" presStyleLbl="bgAcc1" presStyleIdx="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EB535EA-BFAB-40B8-8371-56586326A09C}" type="pres">
      <dgm:prSet presAssocID="{E6B4F37A-DF0E-434B-8866-FFDBFF8806A0}" presName="Name13" presStyleLbl="parChTrans1D2" presStyleIdx="1" presStyleCnt="16"/>
      <dgm:spPr/>
    </dgm:pt>
    <dgm:pt modelId="{FA526A56-570E-4AE6-94A0-C94D1BCA7A63}" type="pres">
      <dgm:prSet presAssocID="{586E0E3D-299B-45A3-896A-9F28DFC58EDF}" presName="childText" presStyleLbl="bgAcc1" presStyleIdx="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1B00A2C7-B4D4-4AFC-BF94-E25F94D9E432}" type="pres">
      <dgm:prSet presAssocID="{006B36E8-3B86-4536-AA3D-0012ED7E94BA}" presName="Name13" presStyleLbl="parChTrans1D2" presStyleIdx="2" presStyleCnt="16"/>
      <dgm:spPr/>
    </dgm:pt>
    <dgm:pt modelId="{6B1FA70E-BF88-41A1-AF33-B73F47E351CE}" type="pres">
      <dgm:prSet presAssocID="{39812ABB-FC3F-412A-AFC1-9DA411D616BD}" presName="childText" presStyleLbl="bgAcc1" presStyleIdx="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C02D0C0-F684-4381-B372-55197CB1753F}" type="pres">
      <dgm:prSet presAssocID="{73423BAF-E420-4F7A-9B12-3CD26AFED3FD}" presName="Name13" presStyleLbl="parChTrans1D2" presStyleIdx="3" presStyleCnt="16"/>
      <dgm:spPr/>
    </dgm:pt>
    <dgm:pt modelId="{2C6B16D2-AD4D-4555-BEBA-FDB61C7EF912}" type="pres">
      <dgm:prSet presAssocID="{44077A6F-A0E2-4026-AF7D-CA3F89C44D06}" presName="childText" presStyleLbl="bgAcc1" presStyleIdx="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C36EDDA-D952-4EE2-B7E2-AE37EFCD51D5}" type="pres">
      <dgm:prSet presAssocID="{94462A8B-8F79-4FD8-A89D-FEF1FCFE77A3}" presName="root" presStyleCnt="0"/>
      <dgm:spPr/>
    </dgm:pt>
    <dgm:pt modelId="{6E054F4D-4D04-4CD1-8237-DC07BD036E21}" type="pres">
      <dgm:prSet presAssocID="{94462A8B-8F79-4FD8-A89D-FEF1FCFE77A3}" presName="rootComposite" presStyleCnt="0"/>
      <dgm:spPr/>
    </dgm:pt>
    <dgm:pt modelId="{312FC764-F194-4E49-85AC-41673583446C}" type="pres">
      <dgm:prSet presAssocID="{94462A8B-8F79-4FD8-A89D-FEF1FCFE77A3}" presName="rootText" presStyleLbl="node1" presStyleIdx="1" presStyleCnt="4" custScaleX="195275" custScaleY="111949"/>
      <dgm:spPr>
        <a:prstGeom prst="rect">
          <a:avLst/>
        </a:prstGeom>
      </dgm:spPr>
    </dgm:pt>
    <dgm:pt modelId="{1E3BFA3D-AC03-4FA7-9496-6BF2E9C3DC27}" type="pres">
      <dgm:prSet presAssocID="{94462A8B-8F79-4FD8-A89D-FEF1FCFE77A3}" presName="rootConnector" presStyleLbl="node1" presStyleIdx="1" presStyleCnt="4"/>
      <dgm:spPr/>
    </dgm:pt>
    <dgm:pt modelId="{CDCA6B4F-C40B-4A1D-96F3-B9BBC0E1C9F2}" type="pres">
      <dgm:prSet presAssocID="{94462A8B-8F79-4FD8-A89D-FEF1FCFE77A3}" presName="childShape" presStyleCnt="0"/>
      <dgm:spPr/>
    </dgm:pt>
    <dgm:pt modelId="{4CD6ECCB-9D31-41CF-A05F-09022FD629B6}" type="pres">
      <dgm:prSet presAssocID="{BF71940A-D5FC-4808-8A2E-40AF441BC099}" presName="Name13" presStyleLbl="parChTrans1D2" presStyleIdx="4" presStyleCnt="16"/>
      <dgm:spPr/>
    </dgm:pt>
    <dgm:pt modelId="{D3863374-86C6-4420-B228-5F2EC1862997}" type="pres">
      <dgm:prSet presAssocID="{65F7BB2F-4272-4621-8D27-825F090A28B8}" presName="childText" presStyleLbl="bgAcc1" presStyleIdx="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A65D631-8524-4133-9F98-769867D38194}" type="pres">
      <dgm:prSet presAssocID="{4E55C196-4DEE-4A11-80A8-A7F1268C659F}" presName="Name13" presStyleLbl="parChTrans1D2" presStyleIdx="5" presStyleCnt="16"/>
      <dgm:spPr/>
    </dgm:pt>
    <dgm:pt modelId="{989AEDA4-79E9-4D49-9806-D57CDDFAACEB}" type="pres">
      <dgm:prSet presAssocID="{084C4F8D-B8DE-490C-9BB9-8A781EC7EEEF}" presName="childText" presStyleLbl="bgAcc1" presStyleIdx="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5D8EBAE3-4B66-40EE-A89B-FABE6890B3A2}" type="pres">
      <dgm:prSet presAssocID="{1F31F626-C7C8-4DF0-B229-09FCCD891E0A}" presName="Name13" presStyleLbl="parChTrans1D2" presStyleIdx="6" presStyleCnt="16"/>
      <dgm:spPr/>
    </dgm:pt>
    <dgm:pt modelId="{D19D0C74-A58A-4572-A2E3-B106909741E2}" type="pres">
      <dgm:prSet presAssocID="{6267EE15-8BE5-446B-8C73-87230816BA07}" presName="childText" presStyleLbl="bgAcc1" presStyleIdx="6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39AAD152-642D-405C-8AFF-2F6B7561D346}" type="pres">
      <dgm:prSet presAssocID="{E31618DB-F123-467A-81F8-3A622C28C88B}" presName="Name13" presStyleLbl="parChTrans1D2" presStyleIdx="7" presStyleCnt="16"/>
      <dgm:spPr/>
    </dgm:pt>
    <dgm:pt modelId="{0BC2ED7C-FB05-498A-A2A8-2AD9830BD84F}" type="pres">
      <dgm:prSet presAssocID="{A9B439E6-F910-4C3F-98B4-E30D598C7FB7}" presName="childText" presStyleLbl="bgAcc1" presStyleIdx="7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6AF16AE5-35CB-4A6D-9268-ABC2AE012128}" type="pres">
      <dgm:prSet presAssocID="{27D7A991-1BF6-4C40-89CD-2E492A56CAD2}" presName="root" presStyleCnt="0"/>
      <dgm:spPr/>
    </dgm:pt>
    <dgm:pt modelId="{596D6F0A-624C-4FC7-880C-4C515FB7BA2A}" type="pres">
      <dgm:prSet presAssocID="{27D7A991-1BF6-4C40-89CD-2E492A56CAD2}" presName="rootComposite" presStyleCnt="0"/>
      <dgm:spPr/>
    </dgm:pt>
    <dgm:pt modelId="{0CAC7C2B-369F-4B9F-B4C2-3A32D187E405}" type="pres">
      <dgm:prSet presAssocID="{27D7A991-1BF6-4C40-89CD-2E492A56CAD2}" presName="rootText" presStyleLbl="node1" presStyleIdx="2" presStyleCnt="4" custScaleX="195275" custScaleY="111949"/>
      <dgm:spPr>
        <a:prstGeom prst="flowChartProcess">
          <a:avLst/>
        </a:prstGeom>
      </dgm:spPr>
    </dgm:pt>
    <dgm:pt modelId="{C736E50F-A57F-4A01-970A-F6885120774F}" type="pres">
      <dgm:prSet presAssocID="{27D7A991-1BF6-4C40-89CD-2E492A56CAD2}" presName="rootConnector" presStyleLbl="node1" presStyleIdx="2" presStyleCnt="4"/>
      <dgm:spPr/>
    </dgm:pt>
    <dgm:pt modelId="{17B1D3DE-7E6C-4471-B998-A984D2AE0867}" type="pres">
      <dgm:prSet presAssocID="{27D7A991-1BF6-4C40-89CD-2E492A56CAD2}" presName="childShape" presStyleCnt="0"/>
      <dgm:spPr/>
    </dgm:pt>
    <dgm:pt modelId="{2A45B8D7-1FD5-488E-8920-E2CB72FB258A}" type="pres">
      <dgm:prSet presAssocID="{51573937-024B-48A4-8610-20CE454787A7}" presName="Name13" presStyleLbl="parChTrans1D2" presStyleIdx="8" presStyleCnt="16"/>
      <dgm:spPr/>
    </dgm:pt>
    <dgm:pt modelId="{1A6114A7-494B-49A3-9451-F0DF12E927C0}" type="pres">
      <dgm:prSet presAssocID="{63297CB5-AD65-470E-8E2F-A14270FACF61}" presName="childText" presStyleLbl="bgAcc1" presStyleIdx="8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7721E79-7D65-4E22-A0DC-6CCC09D0E145}" type="pres">
      <dgm:prSet presAssocID="{39B3E71A-DC72-4011-86F1-0F782862A726}" presName="Name13" presStyleLbl="parChTrans1D2" presStyleIdx="9" presStyleCnt="16"/>
      <dgm:spPr/>
    </dgm:pt>
    <dgm:pt modelId="{B95772F2-113B-4584-BD90-7F60BAA31FC1}" type="pres">
      <dgm:prSet presAssocID="{A08923D5-8222-4006-93A2-3DF88203681B}" presName="childText" presStyleLbl="bgAcc1" presStyleIdx="9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A5BB9EE-BF7E-4304-8931-ABA5BAEC22A2}" type="pres">
      <dgm:prSet presAssocID="{F4391DDD-4A4D-4019-8BC2-98144B865F0E}" presName="Name13" presStyleLbl="parChTrans1D2" presStyleIdx="10" presStyleCnt="16"/>
      <dgm:spPr/>
    </dgm:pt>
    <dgm:pt modelId="{D4B29EA4-15C4-4281-AFC0-92F5463FB0EB}" type="pres">
      <dgm:prSet presAssocID="{012B0128-23DB-430A-BE41-5531FED22DE2}" presName="childText" presStyleLbl="bgAcc1" presStyleIdx="10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21B9AC97-309A-4BF9-BF3C-39763915D2FA}" type="pres">
      <dgm:prSet presAssocID="{62A6B0E8-FB53-45E4-8A92-513EC3A4D08E}" presName="Name13" presStyleLbl="parChTrans1D2" presStyleIdx="11" presStyleCnt="16"/>
      <dgm:spPr/>
    </dgm:pt>
    <dgm:pt modelId="{2D052D34-6282-4070-A14F-CEAA89E3F2F5}" type="pres">
      <dgm:prSet presAssocID="{79038DA5-9350-499D-B31A-1FC50AEB6B75}" presName="childText" presStyleLbl="bgAcc1" presStyleIdx="11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8FE4DCF4-BE9C-4738-A5FF-D985EF612D70}" type="pres">
      <dgm:prSet presAssocID="{B5CEE877-167F-4A29-B4CE-8AF68EBA73DE}" presName="root" presStyleCnt="0"/>
      <dgm:spPr/>
    </dgm:pt>
    <dgm:pt modelId="{07024862-4038-4AE6-BAF2-CEC523FD5269}" type="pres">
      <dgm:prSet presAssocID="{B5CEE877-167F-4A29-B4CE-8AF68EBA73DE}" presName="rootComposite" presStyleCnt="0"/>
      <dgm:spPr/>
    </dgm:pt>
    <dgm:pt modelId="{D981AB43-105D-45FD-8183-32A1185397AF}" type="pres">
      <dgm:prSet presAssocID="{B5CEE877-167F-4A29-B4CE-8AF68EBA73DE}" presName="rootText" presStyleLbl="node1" presStyleIdx="3" presStyleCnt="4" custScaleX="195275" custScaleY="111949"/>
      <dgm:spPr>
        <a:prstGeom prst="rect">
          <a:avLst/>
        </a:prstGeom>
      </dgm:spPr>
    </dgm:pt>
    <dgm:pt modelId="{E184990E-DEF9-4704-AD9A-9C6755834E42}" type="pres">
      <dgm:prSet presAssocID="{B5CEE877-167F-4A29-B4CE-8AF68EBA73DE}" presName="rootConnector" presStyleLbl="node1" presStyleIdx="3" presStyleCnt="4"/>
      <dgm:spPr/>
    </dgm:pt>
    <dgm:pt modelId="{4CA75FFB-93B4-4EF1-AE5B-6AC09686EC49}" type="pres">
      <dgm:prSet presAssocID="{B5CEE877-167F-4A29-B4CE-8AF68EBA73DE}" presName="childShape" presStyleCnt="0"/>
      <dgm:spPr/>
    </dgm:pt>
    <dgm:pt modelId="{A6E031AB-71D7-4215-898B-EF253C1EAA46}" type="pres">
      <dgm:prSet presAssocID="{132B5694-3ED9-433D-9607-55A8AA76D5E2}" presName="Name13" presStyleLbl="parChTrans1D2" presStyleIdx="12" presStyleCnt="16"/>
      <dgm:spPr/>
    </dgm:pt>
    <dgm:pt modelId="{7C9A33FC-1D2F-406C-A517-14A2BCCBC832}" type="pres">
      <dgm:prSet presAssocID="{3357561C-F971-4A39-B3F1-3AC219F910ED}" presName="childText" presStyleLbl="bgAcc1" presStyleIdx="12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EA3DA773-C7F1-4DD2-A4F0-1CB005766599}" type="pres">
      <dgm:prSet presAssocID="{EC6E9B1D-9688-4157-9464-7469F6797B28}" presName="Name13" presStyleLbl="parChTrans1D2" presStyleIdx="13" presStyleCnt="16"/>
      <dgm:spPr/>
    </dgm:pt>
    <dgm:pt modelId="{C92DFA0A-2315-4363-BB9F-9C47228E8845}" type="pres">
      <dgm:prSet presAssocID="{430F9A8A-B9F2-4FB2-822F-10F0EEDC45EE}" presName="childText" presStyleLbl="bgAcc1" presStyleIdx="13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03FB177C-FCB6-4EF1-8B40-921194D0FF14}" type="pres">
      <dgm:prSet presAssocID="{19C4A9B9-B493-451F-917F-030B7CA5C859}" presName="Name13" presStyleLbl="parChTrans1D2" presStyleIdx="14" presStyleCnt="16"/>
      <dgm:spPr/>
    </dgm:pt>
    <dgm:pt modelId="{FE1EFA72-8556-4417-B37C-F765835D1A37}" type="pres">
      <dgm:prSet presAssocID="{01FD3EAD-BA9C-4638-B3FC-52CFA72140DC}" presName="childText" presStyleLbl="bgAcc1" presStyleIdx="14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  <dgm:pt modelId="{90D90203-8755-4239-91CB-D59DECADB0B4}" type="pres">
      <dgm:prSet presAssocID="{42002E5D-8BFF-437E-A4DF-17FCB7BF1049}" presName="Name13" presStyleLbl="parChTrans1D2" presStyleIdx="15" presStyleCnt="16"/>
      <dgm:spPr/>
    </dgm:pt>
    <dgm:pt modelId="{353775DE-62B4-4B01-820F-AC6412A4F364}" type="pres">
      <dgm:prSet presAssocID="{7D7B1EC7-380A-4BC2-A9E1-CCC3E7AF9395}" presName="childText" presStyleLbl="bgAcc1" presStyleIdx="15" presStyleCnt="16" custScaleX="16053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81112600-04EA-4B95-8D78-362A0277767A}" srcId="{B5CEE877-167F-4A29-B4CE-8AF68EBA73DE}" destId="{7D7B1EC7-380A-4BC2-A9E1-CCC3E7AF9395}" srcOrd="3" destOrd="0" parTransId="{42002E5D-8BFF-437E-A4DF-17FCB7BF1049}" sibTransId="{989D28B8-8ED0-4159-9015-27E376306C8E}"/>
    <dgm:cxn modelId="{01ABC503-59AC-4930-80D4-3D843021BFC8}" type="presOf" srcId="{B5CEE877-167F-4A29-B4CE-8AF68EBA73DE}" destId="{E184990E-DEF9-4704-AD9A-9C6755834E42}" srcOrd="1" destOrd="0" presId="urn:microsoft.com/office/officeart/2005/8/layout/hierarchy3"/>
    <dgm:cxn modelId="{AB994D04-4665-4D84-9F04-78DCA68A0C14}" srcId="{27D7A991-1BF6-4C40-89CD-2E492A56CAD2}" destId="{A08923D5-8222-4006-93A2-3DF88203681B}" srcOrd="1" destOrd="0" parTransId="{39B3E71A-DC72-4011-86F1-0F782862A726}" sibTransId="{F5AB3198-B5CA-4B98-8B51-54FFB577689D}"/>
    <dgm:cxn modelId="{FEEA3707-0813-4FCD-93AD-810AB66892FB}" type="presOf" srcId="{D455CA58-9B43-4AC9-B9F2-763273D67C2A}" destId="{ED97D339-5BC4-4CC3-AB74-26F9467A713A}" srcOrd="1" destOrd="0" presId="urn:microsoft.com/office/officeart/2005/8/layout/hierarchy3"/>
    <dgm:cxn modelId="{296DA40A-F099-4033-8153-C7FE027A6CC9}" type="presOf" srcId="{430F9A8A-B9F2-4FB2-822F-10F0EEDC45EE}" destId="{C92DFA0A-2315-4363-BB9F-9C47228E8845}" srcOrd="0" destOrd="0" presId="urn:microsoft.com/office/officeart/2005/8/layout/hierarchy3"/>
    <dgm:cxn modelId="{63CF780B-75EB-496F-BBA8-5E80C3E9610F}" srcId="{94462A8B-8F79-4FD8-A89D-FEF1FCFE77A3}" destId="{65F7BB2F-4272-4621-8D27-825F090A28B8}" srcOrd="0" destOrd="0" parTransId="{BF71940A-D5FC-4808-8A2E-40AF441BC099}" sibTransId="{01FAABFB-0488-4698-AB67-B143511DDBED}"/>
    <dgm:cxn modelId="{4E2E920D-7644-410B-A6CA-96109B07C355}" type="presOf" srcId="{B5CEE877-167F-4A29-B4CE-8AF68EBA73DE}" destId="{D981AB43-105D-45FD-8183-32A1185397AF}" srcOrd="0" destOrd="0" presId="urn:microsoft.com/office/officeart/2005/8/layout/hierarchy3"/>
    <dgm:cxn modelId="{E3C30A20-6523-4037-AB2F-4401B591D34C}" type="presOf" srcId="{D455CA58-9B43-4AC9-B9F2-763273D67C2A}" destId="{13C0A995-51C8-4533-A9B5-965C45FF661C}" srcOrd="0" destOrd="0" presId="urn:microsoft.com/office/officeart/2005/8/layout/hierarchy3"/>
    <dgm:cxn modelId="{E6E04B25-DD18-405A-B148-A301EA063875}" srcId="{BF1895CD-1E0F-48C0-B4A5-4D0CF794E715}" destId="{27D7A991-1BF6-4C40-89CD-2E492A56CAD2}" srcOrd="2" destOrd="0" parTransId="{2E594DB4-9D27-4A5E-9ABB-4E83A1E387DE}" sibTransId="{8F7A4E87-AD91-4D98-A77E-CF2848F76A1B}"/>
    <dgm:cxn modelId="{49C4F22A-E172-4950-82B0-EF6A5E5D5DCF}" type="presOf" srcId="{65F7BB2F-4272-4621-8D27-825F090A28B8}" destId="{D3863374-86C6-4420-B228-5F2EC1862997}" srcOrd="0" destOrd="0" presId="urn:microsoft.com/office/officeart/2005/8/layout/hierarchy3"/>
    <dgm:cxn modelId="{B466182C-7BB7-4734-8781-04B193D1C9BA}" type="presOf" srcId="{E31618DB-F123-467A-81F8-3A622C28C88B}" destId="{39AAD152-642D-405C-8AFF-2F6B7561D346}" srcOrd="0" destOrd="0" presId="urn:microsoft.com/office/officeart/2005/8/layout/hierarchy3"/>
    <dgm:cxn modelId="{68D83D2C-0327-4C8B-97AA-C9E28E9C3AC4}" type="presOf" srcId="{A9B439E6-F910-4C3F-98B4-E30D598C7FB7}" destId="{0BC2ED7C-FB05-498A-A2A8-2AD9830BD84F}" srcOrd="0" destOrd="0" presId="urn:microsoft.com/office/officeart/2005/8/layout/hierarchy3"/>
    <dgm:cxn modelId="{8F24D72F-7BBD-4824-BD49-8321137B6E82}" type="presOf" srcId="{586E0E3D-299B-45A3-896A-9F28DFC58EDF}" destId="{FA526A56-570E-4AE6-94A0-C94D1BCA7A63}" srcOrd="0" destOrd="0" presId="urn:microsoft.com/office/officeart/2005/8/layout/hierarchy3"/>
    <dgm:cxn modelId="{218D923D-A546-4AAF-AA91-A03245C29B95}" type="presOf" srcId="{01FD3EAD-BA9C-4638-B3FC-52CFA72140DC}" destId="{FE1EFA72-8556-4417-B37C-F765835D1A37}" srcOrd="0" destOrd="0" presId="urn:microsoft.com/office/officeart/2005/8/layout/hierarchy3"/>
    <dgm:cxn modelId="{B8418B40-E720-44E6-8A27-31C49D0C4BAA}" srcId="{27D7A991-1BF6-4C40-89CD-2E492A56CAD2}" destId="{012B0128-23DB-430A-BE41-5531FED22DE2}" srcOrd="2" destOrd="0" parTransId="{F4391DDD-4A4D-4019-8BC2-98144B865F0E}" sibTransId="{07D6673A-6C7F-480E-A0C6-2B5DC2067E39}"/>
    <dgm:cxn modelId="{7EE6E940-6801-4264-B221-905F8E45F6AB}" type="presOf" srcId="{63297CB5-AD65-470E-8E2F-A14270FACF61}" destId="{1A6114A7-494B-49A3-9451-F0DF12E927C0}" srcOrd="0" destOrd="0" presId="urn:microsoft.com/office/officeart/2005/8/layout/hierarchy3"/>
    <dgm:cxn modelId="{1E196E5C-9E55-4041-8B48-905B30BAB216}" type="presOf" srcId="{79038DA5-9350-499D-B31A-1FC50AEB6B75}" destId="{2D052D34-6282-4070-A14F-CEAA89E3F2F5}" srcOrd="0" destOrd="0" presId="urn:microsoft.com/office/officeart/2005/8/layout/hierarchy3"/>
    <dgm:cxn modelId="{16082D5D-9C8E-4754-B3BD-05ED99207B92}" type="presOf" srcId="{94462A8B-8F79-4FD8-A89D-FEF1FCFE77A3}" destId="{312FC764-F194-4E49-85AC-41673583446C}" srcOrd="0" destOrd="0" presId="urn:microsoft.com/office/officeart/2005/8/layout/hierarchy3"/>
    <dgm:cxn modelId="{388A0860-9A1E-4C58-A3AD-017CD794EBAD}" type="presOf" srcId="{006B36E8-3B86-4536-AA3D-0012ED7E94BA}" destId="{1B00A2C7-B4D4-4AFC-BF94-E25F94D9E432}" srcOrd="0" destOrd="0" presId="urn:microsoft.com/office/officeart/2005/8/layout/hierarchy3"/>
    <dgm:cxn modelId="{F1457A60-A6B5-41F8-AF48-5FE672433004}" srcId="{D455CA58-9B43-4AC9-B9F2-763273D67C2A}" destId="{8EF8D5D8-CE05-42A8-93FF-1EFEB8D5F6B8}" srcOrd="0" destOrd="0" parTransId="{DB2AD2BD-6D97-4E2C-8D1D-B03BDA35E0C6}" sibTransId="{3C54BEB5-DF63-406C-B4EE-4E46881C8E5C}"/>
    <dgm:cxn modelId="{D55A0942-9C2F-4A34-92ED-3C599D10CE45}" type="presOf" srcId="{F4391DDD-4A4D-4019-8BC2-98144B865F0E}" destId="{0A5BB9EE-BF7E-4304-8931-ABA5BAEC22A2}" srcOrd="0" destOrd="0" presId="urn:microsoft.com/office/officeart/2005/8/layout/hierarchy3"/>
    <dgm:cxn modelId="{5DA42262-6EC2-4433-AF20-6A9C2B6214C6}" type="presOf" srcId="{51573937-024B-48A4-8610-20CE454787A7}" destId="{2A45B8D7-1FD5-488E-8920-E2CB72FB258A}" srcOrd="0" destOrd="0" presId="urn:microsoft.com/office/officeart/2005/8/layout/hierarchy3"/>
    <dgm:cxn modelId="{545CF763-8159-4EA8-A893-3C36A005B955}" type="presOf" srcId="{DB2AD2BD-6D97-4E2C-8D1D-B03BDA35E0C6}" destId="{3434E778-BE2E-4847-8F36-855D21ABC08A}" srcOrd="0" destOrd="0" presId="urn:microsoft.com/office/officeart/2005/8/layout/hierarchy3"/>
    <dgm:cxn modelId="{FA7A1867-2879-4253-8E50-DCCA360E285B}" type="presOf" srcId="{44077A6F-A0E2-4026-AF7D-CA3F89C44D06}" destId="{2C6B16D2-AD4D-4555-BEBA-FDB61C7EF912}" srcOrd="0" destOrd="0" presId="urn:microsoft.com/office/officeart/2005/8/layout/hierarchy3"/>
    <dgm:cxn modelId="{CC4DDD48-4D39-4B89-A464-6DC1980B45B4}" type="presOf" srcId="{1F31F626-C7C8-4DF0-B229-09FCCD891E0A}" destId="{5D8EBAE3-4B66-40EE-A89B-FABE6890B3A2}" srcOrd="0" destOrd="0" presId="urn:microsoft.com/office/officeart/2005/8/layout/hierarchy3"/>
    <dgm:cxn modelId="{AACDC76E-45AF-4A35-A4C7-544801228ADF}" srcId="{27D7A991-1BF6-4C40-89CD-2E492A56CAD2}" destId="{79038DA5-9350-499D-B31A-1FC50AEB6B75}" srcOrd="3" destOrd="0" parTransId="{62A6B0E8-FB53-45E4-8A92-513EC3A4D08E}" sibTransId="{6F08416E-940A-4131-B19C-9C5AB43CB377}"/>
    <dgm:cxn modelId="{042EAF4F-8E4A-4FB8-9633-5372CBE93D65}" type="presOf" srcId="{E6B4F37A-DF0E-434B-8866-FFDBFF8806A0}" destId="{5EB535EA-BFAB-40B8-8371-56586326A09C}" srcOrd="0" destOrd="0" presId="urn:microsoft.com/office/officeart/2005/8/layout/hierarchy3"/>
    <dgm:cxn modelId="{AA99C26F-A0F2-425F-9233-B612DD124742}" type="presOf" srcId="{084C4F8D-B8DE-490C-9BB9-8A781EC7EEEF}" destId="{989AEDA4-79E9-4D49-9806-D57CDDFAACEB}" srcOrd="0" destOrd="0" presId="urn:microsoft.com/office/officeart/2005/8/layout/hierarchy3"/>
    <dgm:cxn modelId="{7797F64F-DF61-4C0B-9228-22CD902A26BF}" type="presOf" srcId="{42002E5D-8BFF-437E-A4DF-17FCB7BF1049}" destId="{90D90203-8755-4239-91CB-D59DECADB0B4}" srcOrd="0" destOrd="0" presId="urn:microsoft.com/office/officeart/2005/8/layout/hierarchy3"/>
    <dgm:cxn modelId="{82531771-17F5-40F6-B4A4-29D6B7AD4A9C}" srcId="{94462A8B-8F79-4FD8-A89D-FEF1FCFE77A3}" destId="{084C4F8D-B8DE-490C-9BB9-8A781EC7EEEF}" srcOrd="1" destOrd="0" parTransId="{4E55C196-4DEE-4A11-80A8-A7F1268C659F}" sibTransId="{9DAA6853-707C-4022-9C4E-D40745771D9E}"/>
    <dgm:cxn modelId="{6E1CAE74-47A1-4FC6-8513-1C4A10D6B4B2}" type="presOf" srcId="{4E55C196-4DEE-4A11-80A8-A7F1268C659F}" destId="{3A65D631-8524-4133-9F98-769867D38194}" srcOrd="0" destOrd="0" presId="urn:microsoft.com/office/officeart/2005/8/layout/hierarchy3"/>
    <dgm:cxn modelId="{E390E974-7FA2-4560-8F32-1B231C9BC7B1}" srcId="{B5CEE877-167F-4A29-B4CE-8AF68EBA73DE}" destId="{3357561C-F971-4A39-B3F1-3AC219F910ED}" srcOrd="0" destOrd="0" parTransId="{132B5694-3ED9-433D-9607-55A8AA76D5E2}" sibTransId="{2A5963D9-9F71-4011-AD9E-EA0B54DCB5BC}"/>
    <dgm:cxn modelId="{8B7B9A80-994B-4F88-B05F-2030A551EE6B}" srcId="{27D7A991-1BF6-4C40-89CD-2E492A56CAD2}" destId="{63297CB5-AD65-470E-8E2F-A14270FACF61}" srcOrd="0" destOrd="0" parTransId="{51573937-024B-48A4-8610-20CE454787A7}" sibTransId="{4BE3FB04-21B5-49F8-A9A4-D87D63F46FC9}"/>
    <dgm:cxn modelId="{58260D84-4DB7-4ABF-A74E-985C1D184E61}" srcId="{D455CA58-9B43-4AC9-B9F2-763273D67C2A}" destId="{39812ABB-FC3F-412A-AFC1-9DA411D616BD}" srcOrd="2" destOrd="0" parTransId="{006B36E8-3B86-4536-AA3D-0012ED7E94BA}" sibTransId="{FAAD9366-408B-421D-9BB8-D03C02A4E916}"/>
    <dgm:cxn modelId="{AB722689-01F1-4A24-A62D-C0F4E4946BC2}" srcId="{BF1895CD-1E0F-48C0-B4A5-4D0CF794E715}" destId="{B5CEE877-167F-4A29-B4CE-8AF68EBA73DE}" srcOrd="3" destOrd="0" parTransId="{F10B1858-1F7E-4CCD-B9DD-AB36B77EADB7}" sibTransId="{FB091DA2-17C2-42CC-8802-C70AB3148980}"/>
    <dgm:cxn modelId="{B45AFC8C-825C-4FC2-BDC7-4308B5533D58}" type="presOf" srcId="{27D7A991-1BF6-4C40-89CD-2E492A56CAD2}" destId="{C736E50F-A57F-4A01-970A-F6885120774F}" srcOrd="1" destOrd="0" presId="urn:microsoft.com/office/officeart/2005/8/layout/hierarchy3"/>
    <dgm:cxn modelId="{29430D8F-1358-416F-9923-BD193C2DF085}" type="presOf" srcId="{94462A8B-8F79-4FD8-A89D-FEF1FCFE77A3}" destId="{1E3BFA3D-AC03-4FA7-9496-6BF2E9C3DC27}" srcOrd="1" destOrd="0" presId="urn:microsoft.com/office/officeart/2005/8/layout/hierarchy3"/>
    <dgm:cxn modelId="{D74E5A93-4977-4884-900A-2D18E3A0E4FC}" srcId="{B5CEE877-167F-4A29-B4CE-8AF68EBA73DE}" destId="{430F9A8A-B9F2-4FB2-822F-10F0EEDC45EE}" srcOrd="1" destOrd="0" parTransId="{EC6E9B1D-9688-4157-9464-7469F6797B28}" sibTransId="{97344760-40B9-4422-A18E-6EC6C783A6C8}"/>
    <dgm:cxn modelId="{E0295299-5CA2-4E40-B4DE-676948F55E6D}" type="presOf" srcId="{8EF8D5D8-CE05-42A8-93FF-1EFEB8D5F6B8}" destId="{77AC964F-2A69-4E30-91C4-6FA7F012C5FB}" srcOrd="0" destOrd="0" presId="urn:microsoft.com/office/officeart/2005/8/layout/hierarchy3"/>
    <dgm:cxn modelId="{8BD904A7-BFDE-4FC1-887C-3F6F7A1CE2C6}" type="presOf" srcId="{62A6B0E8-FB53-45E4-8A92-513EC3A4D08E}" destId="{21B9AC97-309A-4BF9-BF3C-39763915D2FA}" srcOrd="0" destOrd="0" presId="urn:microsoft.com/office/officeart/2005/8/layout/hierarchy3"/>
    <dgm:cxn modelId="{7F07DAAB-8694-48E4-80CE-8A5B8BD1AD06}" srcId="{B5CEE877-167F-4A29-B4CE-8AF68EBA73DE}" destId="{01FD3EAD-BA9C-4638-B3FC-52CFA72140DC}" srcOrd="2" destOrd="0" parTransId="{19C4A9B9-B493-451F-917F-030B7CA5C859}" sibTransId="{4B42C941-2389-4234-94D5-BEA8D4F4C4AF}"/>
    <dgm:cxn modelId="{515460B1-BA58-4C54-82C0-E53347C193AE}" type="presOf" srcId="{73423BAF-E420-4F7A-9B12-3CD26AFED3FD}" destId="{8C02D0C0-F684-4381-B372-55197CB1753F}" srcOrd="0" destOrd="0" presId="urn:microsoft.com/office/officeart/2005/8/layout/hierarchy3"/>
    <dgm:cxn modelId="{79256CB2-BE28-4496-B44D-9B9E56ED2A3B}" srcId="{BF1895CD-1E0F-48C0-B4A5-4D0CF794E715}" destId="{D455CA58-9B43-4AC9-B9F2-763273D67C2A}" srcOrd="0" destOrd="0" parTransId="{263287BC-CA1C-4992-A8C8-CCEB4E5B5647}" sibTransId="{79E4CE52-0006-443B-BEF6-2005DB1FB784}"/>
    <dgm:cxn modelId="{1E4B1CB7-5C0E-4B0E-80C7-B7A8414CB9A1}" type="presOf" srcId="{3357561C-F971-4A39-B3F1-3AC219F910ED}" destId="{7C9A33FC-1D2F-406C-A517-14A2BCCBC832}" srcOrd="0" destOrd="0" presId="urn:microsoft.com/office/officeart/2005/8/layout/hierarchy3"/>
    <dgm:cxn modelId="{19F588B8-FA6C-4E39-BDFF-1B9C2516F8E6}" type="presOf" srcId="{39B3E71A-DC72-4011-86F1-0F782862A726}" destId="{E7721E79-7D65-4E22-A0DC-6CCC09D0E145}" srcOrd="0" destOrd="0" presId="urn:microsoft.com/office/officeart/2005/8/layout/hierarchy3"/>
    <dgm:cxn modelId="{F7DD54B9-87FA-463E-A83A-2F472461955C}" type="presOf" srcId="{BF71940A-D5FC-4808-8A2E-40AF441BC099}" destId="{4CD6ECCB-9D31-41CF-A05F-09022FD629B6}" srcOrd="0" destOrd="0" presId="urn:microsoft.com/office/officeart/2005/8/layout/hierarchy3"/>
    <dgm:cxn modelId="{E933C1BA-574F-46B8-9983-1FD4A4828F13}" type="presOf" srcId="{39812ABB-FC3F-412A-AFC1-9DA411D616BD}" destId="{6B1FA70E-BF88-41A1-AF33-B73F47E351CE}" srcOrd="0" destOrd="0" presId="urn:microsoft.com/office/officeart/2005/8/layout/hierarchy3"/>
    <dgm:cxn modelId="{34846FBE-2398-4A7A-A614-B5E5EFF5E773}" type="presOf" srcId="{6267EE15-8BE5-446B-8C73-87230816BA07}" destId="{D19D0C74-A58A-4572-A2E3-B106909741E2}" srcOrd="0" destOrd="0" presId="urn:microsoft.com/office/officeart/2005/8/layout/hierarchy3"/>
    <dgm:cxn modelId="{0CB819CB-0166-499D-AAA3-E60D20E5E079}" type="presOf" srcId="{BF1895CD-1E0F-48C0-B4A5-4D0CF794E715}" destId="{293F6589-A2D1-4DBC-9C2D-ADCC3B0129C7}" srcOrd="0" destOrd="0" presId="urn:microsoft.com/office/officeart/2005/8/layout/hierarchy3"/>
    <dgm:cxn modelId="{8AA2F9D0-3C43-4AB6-BB2B-1C1DC4B74573}" type="presOf" srcId="{EC6E9B1D-9688-4157-9464-7469F6797B28}" destId="{EA3DA773-C7F1-4DD2-A4F0-1CB005766599}" srcOrd="0" destOrd="0" presId="urn:microsoft.com/office/officeart/2005/8/layout/hierarchy3"/>
    <dgm:cxn modelId="{11B1DCD7-EE63-4562-B52B-1C2AADFBB002}" type="presOf" srcId="{27D7A991-1BF6-4C40-89CD-2E492A56CAD2}" destId="{0CAC7C2B-369F-4B9F-B4C2-3A32D187E405}" srcOrd="0" destOrd="0" presId="urn:microsoft.com/office/officeart/2005/8/layout/hierarchy3"/>
    <dgm:cxn modelId="{1C13C3DD-6D8C-4B5B-89DE-158DB01CC9F8}" type="presOf" srcId="{7D7B1EC7-380A-4BC2-A9E1-CCC3E7AF9395}" destId="{353775DE-62B4-4B01-820F-AC6412A4F364}" srcOrd="0" destOrd="0" presId="urn:microsoft.com/office/officeart/2005/8/layout/hierarchy3"/>
    <dgm:cxn modelId="{A3411CDF-21C8-48E2-809C-023416B0E1A8}" type="presOf" srcId="{A08923D5-8222-4006-93A2-3DF88203681B}" destId="{B95772F2-113B-4584-BD90-7F60BAA31FC1}" srcOrd="0" destOrd="0" presId="urn:microsoft.com/office/officeart/2005/8/layout/hierarchy3"/>
    <dgm:cxn modelId="{7E48B0E6-F5B5-4332-BD9A-B3EE322BA074}" srcId="{94462A8B-8F79-4FD8-A89D-FEF1FCFE77A3}" destId="{6267EE15-8BE5-446B-8C73-87230816BA07}" srcOrd="2" destOrd="0" parTransId="{1F31F626-C7C8-4DF0-B229-09FCCD891E0A}" sibTransId="{A007B395-E563-4329-84E2-9CD573D15FAB}"/>
    <dgm:cxn modelId="{2A1E22E7-4851-4A5B-92D7-BFEFF413E9C9}" srcId="{D455CA58-9B43-4AC9-B9F2-763273D67C2A}" destId="{44077A6F-A0E2-4026-AF7D-CA3F89C44D06}" srcOrd="3" destOrd="0" parTransId="{73423BAF-E420-4F7A-9B12-3CD26AFED3FD}" sibTransId="{ED56B742-9AD1-440B-9F65-2366F2375A09}"/>
    <dgm:cxn modelId="{B81236EE-6256-422F-94D9-5A26C2CADB0E}" srcId="{D455CA58-9B43-4AC9-B9F2-763273D67C2A}" destId="{586E0E3D-299B-45A3-896A-9F28DFC58EDF}" srcOrd="1" destOrd="0" parTransId="{E6B4F37A-DF0E-434B-8866-FFDBFF8806A0}" sibTransId="{14750E21-6BFF-4D2C-8EF0-169B44BB2963}"/>
    <dgm:cxn modelId="{24B0B2F6-2764-46B5-8D4B-11ACC71AD102}" srcId="{94462A8B-8F79-4FD8-A89D-FEF1FCFE77A3}" destId="{A9B439E6-F910-4C3F-98B4-E30D598C7FB7}" srcOrd="3" destOrd="0" parTransId="{E31618DB-F123-467A-81F8-3A622C28C88B}" sibTransId="{EED3D451-3866-4FEB-A815-311BA2BA4D15}"/>
    <dgm:cxn modelId="{35863EF9-0CF8-4C73-A4F8-D177AF954E1C}" type="presOf" srcId="{132B5694-3ED9-433D-9607-55A8AA76D5E2}" destId="{A6E031AB-71D7-4215-898B-EF253C1EAA46}" srcOrd="0" destOrd="0" presId="urn:microsoft.com/office/officeart/2005/8/layout/hierarchy3"/>
    <dgm:cxn modelId="{DF425AFB-2CAF-4926-BA64-A86E325A57D7}" type="presOf" srcId="{012B0128-23DB-430A-BE41-5531FED22DE2}" destId="{D4B29EA4-15C4-4281-AFC0-92F5463FB0EB}" srcOrd="0" destOrd="0" presId="urn:microsoft.com/office/officeart/2005/8/layout/hierarchy3"/>
    <dgm:cxn modelId="{D6E82FFC-DF9D-498D-90CD-E951345044E6}" type="presOf" srcId="{19C4A9B9-B493-451F-917F-030B7CA5C859}" destId="{03FB177C-FCB6-4EF1-8B40-921194D0FF14}" srcOrd="0" destOrd="0" presId="urn:microsoft.com/office/officeart/2005/8/layout/hierarchy3"/>
    <dgm:cxn modelId="{C3DEC1FD-7BBD-4052-9444-09204618E8F6}" srcId="{BF1895CD-1E0F-48C0-B4A5-4D0CF794E715}" destId="{94462A8B-8F79-4FD8-A89D-FEF1FCFE77A3}" srcOrd="1" destOrd="0" parTransId="{1399BEDD-26CA-44C2-B33D-88A12200AB36}" sibTransId="{2B6F2902-BA04-4F12-B9E1-9DEC3A40EE64}"/>
    <dgm:cxn modelId="{F0277238-D68A-4CF8-9D06-1ECFFEF9341E}" type="presParOf" srcId="{293F6589-A2D1-4DBC-9C2D-ADCC3B0129C7}" destId="{2B6AECCF-29EB-4FA6-A9D3-BC6ED871BAEE}" srcOrd="0" destOrd="0" presId="urn:microsoft.com/office/officeart/2005/8/layout/hierarchy3"/>
    <dgm:cxn modelId="{67C602E0-FCB0-4B9D-B4FE-F1B72F0AE11C}" type="presParOf" srcId="{2B6AECCF-29EB-4FA6-A9D3-BC6ED871BAEE}" destId="{E4C95440-C574-4CDA-A44A-37ACD22FA239}" srcOrd="0" destOrd="0" presId="urn:microsoft.com/office/officeart/2005/8/layout/hierarchy3"/>
    <dgm:cxn modelId="{43A50B0C-1D82-48EE-AE13-6166D3A70FC7}" type="presParOf" srcId="{E4C95440-C574-4CDA-A44A-37ACD22FA239}" destId="{13C0A995-51C8-4533-A9B5-965C45FF661C}" srcOrd="0" destOrd="0" presId="urn:microsoft.com/office/officeart/2005/8/layout/hierarchy3"/>
    <dgm:cxn modelId="{43315F9D-AB04-41E5-A46D-F0B55F40D300}" type="presParOf" srcId="{E4C95440-C574-4CDA-A44A-37ACD22FA239}" destId="{ED97D339-5BC4-4CC3-AB74-26F9467A713A}" srcOrd="1" destOrd="0" presId="urn:microsoft.com/office/officeart/2005/8/layout/hierarchy3"/>
    <dgm:cxn modelId="{17E0D2BA-39D6-4BDE-B7D0-BFB094894D0C}" type="presParOf" srcId="{2B6AECCF-29EB-4FA6-A9D3-BC6ED871BAEE}" destId="{C8762258-4978-44B1-8AD7-F50B72893758}" srcOrd="1" destOrd="0" presId="urn:microsoft.com/office/officeart/2005/8/layout/hierarchy3"/>
    <dgm:cxn modelId="{A4C52746-D671-4FE1-8873-614C07F3D51E}" type="presParOf" srcId="{C8762258-4978-44B1-8AD7-F50B72893758}" destId="{3434E778-BE2E-4847-8F36-855D21ABC08A}" srcOrd="0" destOrd="0" presId="urn:microsoft.com/office/officeart/2005/8/layout/hierarchy3"/>
    <dgm:cxn modelId="{E27F58E4-47CB-4E4C-8301-97C66094CE9A}" type="presParOf" srcId="{C8762258-4978-44B1-8AD7-F50B72893758}" destId="{77AC964F-2A69-4E30-91C4-6FA7F012C5FB}" srcOrd="1" destOrd="0" presId="urn:microsoft.com/office/officeart/2005/8/layout/hierarchy3"/>
    <dgm:cxn modelId="{68853CAE-2089-46C2-BAC9-8F7550485D4D}" type="presParOf" srcId="{C8762258-4978-44B1-8AD7-F50B72893758}" destId="{5EB535EA-BFAB-40B8-8371-56586326A09C}" srcOrd="2" destOrd="0" presId="urn:microsoft.com/office/officeart/2005/8/layout/hierarchy3"/>
    <dgm:cxn modelId="{FC6D3519-D7C0-4516-8024-96621B731961}" type="presParOf" srcId="{C8762258-4978-44B1-8AD7-F50B72893758}" destId="{FA526A56-570E-4AE6-94A0-C94D1BCA7A63}" srcOrd="3" destOrd="0" presId="urn:microsoft.com/office/officeart/2005/8/layout/hierarchy3"/>
    <dgm:cxn modelId="{B77FE64B-D851-49E0-B87E-16BED6DC3E31}" type="presParOf" srcId="{C8762258-4978-44B1-8AD7-F50B72893758}" destId="{1B00A2C7-B4D4-4AFC-BF94-E25F94D9E432}" srcOrd="4" destOrd="0" presId="urn:microsoft.com/office/officeart/2005/8/layout/hierarchy3"/>
    <dgm:cxn modelId="{1D1C3581-9F95-47FB-A427-D508C897654C}" type="presParOf" srcId="{C8762258-4978-44B1-8AD7-F50B72893758}" destId="{6B1FA70E-BF88-41A1-AF33-B73F47E351CE}" srcOrd="5" destOrd="0" presId="urn:microsoft.com/office/officeart/2005/8/layout/hierarchy3"/>
    <dgm:cxn modelId="{6F486E59-2880-4811-9B8C-686E890C27C3}" type="presParOf" srcId="{C8762258-4978-44B1-8AD7-F50B72893758}" destId="{8C02D0C0-F684-4381-B372-55197CB1753F}" srcOrd="6" destOrd="0" presId="urn:microsoft.com/office/officeart/2005/8/layout/hierarchy3"/>
    <dgm:cxn modelId="{884C2D39-772B-44F3-ACAE-7322AB67DEAB}" type="presParOf" srcId="{C8762258-4978-44B1-8AD7-F50B72893758}" destId="{2C6B16D2-AD4D-4555-BEBA-FDB61C7EF912}" srcOrd="7" destOrd="0" presId="urn:microsoft.com/office/officeart/2005/8/layout/hierarchy3"/>
    <dgm:cxn modelId="{64C208EA-B69F-4BED-AE27-76536872BA78}" type="presParOf" srcId="{293F6589-A2D1-4DBC-9C2D-ADCC3B0129C7}" destId="{3C36EDDA-D952-4EE2-B7E2-AE37EFCD51D5}" srcOrd="1" destOrd="0" presId="urn:microsoft.com/office/officeart/2005/8/layout/hierarchy3"/>
    <dgm:cxn modelId="{D3D7DC9C-7BE9-4803-A30F-417B56DEFF2A}" type="presParOf" srcId="{3C36EDDA-D952-4EE2-B7E2-AE37EFCD51D5}" destId="{6E054F4D-4D04-4CD1-8237-DC07BD036E21}" srcOrd="0" destOrd="0" presId="urn:microsoft.com/office/officeart/2005/8/layout/hierarchy3"/>
    <dgm:cxn modelId="{7C97532D-D1BB-41B0-8C5B-8DE188A8C5FE}" type="presParOf" srcId="{6E054F4D-4D04-4CD1-8237-DC07BD036E21}" destId="{312FC764-F194-4E49-85AC-41673583446C}" srcOrd="0" destOrd="0" presId="urn:microsoft.com/office/officeart/2005/8/layout/hierarchy3"/>
    <dgm:cxn modelId="{0AB15B60-6ED2-4081-B03E-99AC2AC2DB2B}" type="presParOf" srcId="{6E054F4D-4D04-4CD1-8237-DC07BD036E21}" destId="{1E3BFA3D-AC03-4FA7-9496-6BF2E9C3DC27}" srcOrd="1" destOrd="0" presId="urn:microsoft.com/office/officeart/2005/8/layout/hierarchy3"/>
    <dgm:cxn modelId="{891624D6-BD09-49B9-B392-DA374E702AD1}" type="presParOf" srcId="{3C36EDDA-D952-4EE2-B7E2-AE37EFCD51D5}" destId="{CDCA6B4F-C40B-4A1D-96F3-B9BBC0E1C9F2}" srcOrd="1" destOrd="0" presId="urn:microsoft.com/office/officeart/2005/8/layout/hierarchy3"/>
    <dgm:cxn modelId="{7A1FE54D-1344-43DE-9185-26ECA30AAC56}" type="presParOf" srcId="{CDCA6B4F-C40B-4A1D-96F3-B9BBC0E1C9F2}" destId="{4CD6ECCB-9D31-41CF-A05F-09022FD629B6}" srcOrd="0" destOrd="0" presId="urn:microsoft.com/office/officeart/2005/8/layout/hierarchy3"/>
    <dgm:cxn modelId="{0DD15352-8142-4DFD-BB09-FDC3C058DA17}" type="presParOf" srcId="{CDCA6B4F-C40B-4A1D-96F3-B9BBC0E1C9F2}" destId="{D3863374-86C6-4420-B228-5F2EC1862997}" srcOrd="1" destOrd="0" presId="urn:microsoft.com/office/officeart/2005/8/layout/hierarchy3"/>
    <dgm:cxn modelId="{D19E24C7-0C4D-494D-8E5D-E75986CDBA3A}" type="presParOf" srcId="{CDCA6B4F-C40B-4A1D-96F3-B9BBC0E1C9F2}" destId="{3A65D631-8524-4133-9F98-769867D38194}" srcOrd="2" destOrd="0" presId="urn:microsoft.com/office/officeart/2005/8/layout/hierarchy3"/>
    <dgm:cxn modelId="{BD71FF24-7328-473D-812B-EB5D9C4CBE0A}" type="presParOf" srcId="{CDCA6B4F-C40B-4A1D-96F3-B9BBC0E1C9F2}" destId="{989AEDA4-79E9-4D49-9806-D57CDDFAACEB}" srcOrd="3" destOrd="0" presId="urn:microsoft.com/office/officeart/2005/8/layout/hierarchy3"/>
    <dgm:cxn modelId="{A805A0D4-7531-4C32-A31F-C573A98F2DA3}" type="presParOf" srcId="{CDCA6B4F-C40B-4A1D-96F3-B9BBC0E1C9F2}" destId="{5D8EBAE3-4B66-40EE-A89B-FABE6890B3A2}" srcOrd="4" destOrd="0" presId="urn:microsoft.com/office/officeart/2005/8/layout/hierarchy3"/>
    <dgm:cxn modelId="{59759ED4-7A53-4EF5-8141-666344F97C8B}" type="presParOf" srcId="{CDCA6B4F-C40B-4A1D-96F3-B9BBC0E1C9F2}" destId="{D19D0C74-A58A-4572-A2E3-B106909741E2}" srcOrd="5" destOrd="0" presId="urn:microsoft.com/office/officeart/2005/8/layout/hierarchy3"/>
    <dgm:cxn modelId="{0ECBAA8C-35C3-40A8-9365-CE998692742B}" type="presParOf" srcId="{CDCA6B4F-C40B-4A1D-96F3-B9BBC0E1C9F2}" destId="{39AAD152-642D-405C-8AFF-2F6B7561D346}" srcOrd="6" destOrd="0" presId="urn:microsoft.com/office/officeart/2005/8/layout/hierarchy3"/>
    <dgm:cxn modelId="{FEA3CC32-CC26-4F00-82A1-179413B1F607}" type="presParOf" srcId="{CDCA6B4F-C40B-4A1D-96F3-B9BBC0E1C9F2}" destId="{0BC2ED7C-FB05-498A-A2A8-2AD9830BD84F}" srcOrd="7" destOrd="0" presId="urn:microsoft.com/office/officeart/2005/8/layout/hierarchy3"/>
    <dgm:cxn modelId="{9BECE5FC-A1E4-4717-A7E5-CD3E59FE7AA1}" type="presParOf" srcId="{293F6589-A2D1-4DBC-9C2D-ADCC3B0129C7}" destId="{6AF16AE5-35CB-4A6D-9268-ABC2AE012128}" srcOrd="2" destOrd="0" presId="urn:microsoft.com/office/officeart/2005/8/layout/hierarchy3"/>
    <dgm:cxn modelId="{53CFF53A-7EE7-48EE-9D89-69260A3A135E}" type="presParOf" srcId="{6AF16AE5-35CB-4A6D-9268-ABC2AE012128}" destId="{596D6F0A-624C-4FC7-880C-4C515FB7BA2A}" srcOrd="0" destOrd="0" presId="urn:microsoft.com/office/officeart/2005/8/layout/hierarchy3"/>
    <dgm:cxn modelId="{7B74136F-9654-48EF-9DB1-783BBD4ACA3F}" type="presParOf" srcId="{596D6F0A-624C-4FC7-880C-4C515FB7BA2A}" destId="{0CAC7C2B-369F-4B9F-B4C2-3A32D187E405}" srcOrd="0" destOrd="0" presId="urn:microsoft.com/office/officeart/2005/8/layout/hierarchy3"/>
    <dgm:cxn modelId="{50D31703-724F-40ED-9260-F28FED9C8BB5}" type="presParOf" srcId="{596D6F0A-624C-4FC7-880C-4C515FB7BA2A}" destId="{C736E50F-A57F-4A01-970A-F6885120774F}" srcOrd="1" destOrd="0" presId="urn:microsoft.com/office/officeart/2005/8/layout/hierarchy3"/>
    <dgm:cxn modelId="{9E60B165-C4D5-4969-B6C3-40CEF9D02257}" type="presParOf" srcId="{6AF16AE5-35CB-4A6D-9268-ABC2AE012128}" destId="{17B1D3DE-7E6C-4471-B998-A984D2AE0867}" srcOrd="1" destOrd="0" presId="urn:microsoft.com/office/officeart/2005/8/layout/hierarchy3"/>
    <dgm:cxn modelId="{59A7638A-FE0D-4FB8-A2F9-4EC768FAFBC8}" type="presParOf" srcId="{17B1D3DE-7E6C-4471-B998-A984D2AE0867}" destId="{2A45B8D7-1FD5-488E-8920-E2CB72FB258A}" srcOrd="0" destOrd="0" presId="urn:microsoft.com/office/officeart/2005/8/layout/hierarchy3"/>
    <dgm:cxn modelId="{01A70304-D205-4FFB-A5D5-2E3A178CA5B7}" type="presParOf" srcId="{17B1D3DE-7E6C-4471-B998-A984D2AE0867}" destId="{1A6114A7-494B-49A3-9451-F0DF12E927C0}" srcOrd="1" destOrd="0" presId="urn:microsoft.com/office/officeart/2005/8/layout/hierarchy3"/>
    <dgm:cxn modelId="{F8DE3700-A769-4D09-964E-C4AC613BF26A}" type="presParOf" srcId="{17B1D3DE-7E6C-4471-B998-A984D2AE0867}" destId="{E7721E79-7D65-4E22-A0DC-6CCC09D0E145}" srcOrd="2" destOrd="0" presId="urn:microsoft.com/office/officeart/2005/8/layout/hierarchy3"/>
    <dgm:cxn modelId="{9D935941-825A-479A-AF7C-6FABC0BC7A4E}" type="presParOf" srcId="{17B1D3DE-7E6C-4471-B998-A984D2AE0867}" destId="{B95772F2-113B-4584-BD90-7F60BAA31FC1}" srcOrd="3" destOrd="0" presId="urn:microsoft.com/office/officeart/2005/8/layout/hierarchy3"/>
    <dgm:cxn modelId="{E9736832-F934-4C31-A6E8-582AA982B9B5}" type="presParOf" srcId="{17B1D3DE-7E6C-4471-B998-A984D2AE0867}" destId="{0A5BB9EE-BF7E-4304-8931-ABA5BAEC22A2}" srcOrd="4" destOrd="0" presId="urn:microsoft.com/office/officeart/2005/8/layout/hierarchy3"/>
    <dgm:cxn modelId="{AD350C10-9B4B-4D49-B8E1-EC1C1C3EA6E2}" type="presParOf" srcId="{17B1D3DE-7E6C-4471-B998-A984D2AE0867}" destId="{D4B29EA4-15C4-4281-AFC0-92F5463FB0EB}" srcOrd="5" destOrd="0" presId="urn:microsoft.com/office/officeart/2005/8/layout/hierarchy3"/>
    <dgm:cxn modelId="{BFAE46D7-4C28-47FE-B7F5-AD3E6E093B78}" type="presParOf" srcId="{17B1D3DE-7E6C-4471-B998-A984D2AE0867}" destId="{21B9AC97-309A-4BF9-BF3C-39763915D2FA}" srcOrd="6" destOrd="0" presId="urn:microsoft.com/office/officeart/2005/8/layout/hierarchy3"/>
    <dgm:cxn modelId="{8AE02FC8-7980-4DCE-95D3-F305FF10899D}" type="presParOf" srcId="{17B1D3DE-7E6C-4471-B998-A984D2AE0867}" destId="{2D052D34-6282-4070-A14F-CEAA89E3F2F5}" srcOrd="7" destOrd="0" presId="urn:microsoft.com/office/officeart/2005/8/layout/hierarchy3"/>
    <dgm:cxn modelId="{7D847B19-D5D2-42F4-BE2E-477C412D2A81}" type="presParOf" srcId="{293F6589-A2D1-4DBC-9C2D-ADCC3B0129C7}" destId="{8FE4DCF4-BE9C-4738-A5FF-D985EF612D70}" srcOrd="3" destOrd="0" presId="urn:microsoft.com/office/officeart/2005/8/layout/hierarchy3"/>
    <dgm:cxn modelId="{A1AA2A35-3660-475C-A8E4-503E40AC6FD9}" type="presParOf" srcId="{8FE4DCF4-BE9C-4738-A5FF-D985EF612D70}" destId="{07024862-4038-4AE6-BAF2-CEC523FD5269}" srcOrd="0" destOrd="0" presId="urn:microsoft.com/office/officeart/2005/8/layout/hierarchy3"/>
    <dgm:cxn modelId="{45186BE5-6D8D-4DFB-A687-D7E8EFBFC257}" type="presParOf" srcId="{07024862-4038-4AE6-BAF2-CEC523FD5269}" destId="{D981AB43-105D-45FD-8183-32A1185397AF}" srcOrd="0" destOrd="0" presId="urn:microsoft.com/office/officeart/2005/8/layout/hierarchy3"/>
    <dgm:cxn modelId="{A8035084-9676-4574-9095-46338602342D}" type="presParOf" srcId="{07024862-4038-4AE6-BAF2-CEC523FD5269}" destId="{E184990E-DEF9-4704-AD9A-9C6755834E42}" srcOrd="1" destOrd="0" presId="urn:microsoft.com/office/officeart/2005/8/layout/hierarchy3"/>
    <dgm:cxn modelId="{093CF26B-3A0F-4D01-92B1-B37495710CB6}" type="presParOf" srcId="{8FE4DCF4-BE9C-4738-A5FF-D985EF612D70}" destId="{4CA75FFB-93B4-4EF1-AE5B-6AC09686EC49}" srcOrd="1" destOrd="0" presId="urn:microsoft.com/office/officeart/2005/8/layout/hierarchy3"/>
    <dgm:cxn modelId="{02622B71-E9FD-4089-9432-B2BF26259D34}" type="presParOf" srcId="{4CA75FFB-93B4-4EF1-AE5B-6AC09686EC49}" destId="{A6E031AB-71D7-4215-898B-EF253C1EAA46}" srcOrd="0" destOrd="0" presId="urn:microsoft.com/office/officeart/2005/8/layout/hierarchy3"/>
    <dgm:cxn modelId="{3C88A54D-0CA3-4EFE-AACF-426D4E00B779}" type="presParOf" srcId="{4CA75FFB-93B4-4EF1-AE5B-6AC09686EC49}" destId="{7C9A33FC-1D2F-406C-A517-14A2BCCBC832}" srcOrd="1" destOrd="0" presId="urn:microsoft.com/office/officeart/2005/8/layout/hierarchy3"/>
    <dgm:cxn modelId="{ECAAC074-61A1-48A2-8EAE-EF513838532C}" type="presParOf" srcId="{4CA75FFB-93B4-4EF1-AE5B-6AC09686EC49}" destId="{EA3DA773-C7F1-4DD2-A4F0-1CB005766599}" srcOrd="2" destOrd="0" presId="urn:microsoft.com/office/officeart/2005/8/layout/hierarchy3"/>
    <dgm:cxn modelId="{AEC5AFBE-362D-41FA-851D-9F9CCD034932}" type="presParOf" srcId="{4CA75FFB-93B4-4EF1-AE5B-6AC09686EC49}" destId="{C92DFA0A-2315-4363-BB9F-9C47228E8845}" srcOrd="3" destOrd="0" presId="urn:microsoft.com/office/officeart/2005/8/layout/hierarchy3"/>
    <dgm:cxn modelId="{1C11C480-8FAC-4885-8CDF-952054B4D8A8}" type="presParOf" srcId="{4CA75FFB-93B4-4EF1-AE5B-6AC09686EC49}" destId="{03FB177C-FCB6-4EF1-8B40-921194D0FF14}" srcOrd="4" destOrd="0" presId="urn:microsoft.com/office/officeart/2005/8/layout/hierarchy3"/>
    <dgm:cxn modelId="{4D215E6D-CE6C-4223-A5F1-213F42A27705}" type="presParOf" srcId="{4CA75FFB-93B4-4EF1-AE5B-6AC09686EC49}" destId="{FE1EFA72-8556-4417-B37C-F765835D1A37}" srcOrd="5" destOrd="0" presId="urn:microsoft.com/office/officeart/2005/8/layout/hierarchy3"/>
    <dgm:cxn modelId="{C792A65D-FCA8-45CD-A3CB-137EC0CFE14F}" type="presParOf" srcId="{4CA75FFB-93B4-4EF1-AE5B-6AC09686EC49}" destId="{90D90203-8755-4239-91CB-D59DECADB0B4}" srcOrd="6" destOrd="0" presId="urn:microsoft.com/office/officeart/2005/8/layout/hierarchy3"/>
    <dgm:cxn modelId="{435CA237-599E-4229-BCB1-D944C06E2EC5}" type="presParOf" srcId="{4CA75FFB-93B4-4EF1-AE5B-6AC09686EC49}" destId="{353775DE-62B4-4B01-820F-AC6412A4F36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C0A995-51C8-4533-A9B5-965C45FF661C}">
      <dsp:nvSpPr>
        <dsp:cNvPr id="0" name=""/>
        <dsp:cNvSpPr/>
      </dsp:nvSpPr>
      <dsp:spPr>
        <a:xfrm>
          <a:off x="0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Intención de salida</a:t>
          </a:r>
        </a:p>
      </dsp:txBody>
      <dsp:txXfrm>
        <a:off x="0" y="254328"/>
        <a:ext cx="2502306" cy="717272"/>
      </dsp:txXfrm>
    </dsp:sp>
    <dsp:sp modelId="{3434E778-BE2E-4847-8F36-855D21ABC08A}">
      <dsp:nvSpPr>
        <dsp:cNvPr id="0" name=""/>
        <dsp:cNvSpPr/>
      </dsp:nvSpPr>
      <dsp:spPr>
        <a:xfrm>
          <a:off x="250230" y="971600"/>
          <a:ext cx="25538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538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C964F-2A69-4E30-91C4-6FA7F012C5FB}">
      <dsp:nvSpPr>
        <dsp:cNvPr id="0" name=""/>
        <dsp:cNvSpPr/>
      </dsp:nvSpPr>
      <dsp:spPr>
        <a:xfrm>
          <a:off x="505611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131779"/>
        <a:ext cx="1645690" cy="640713"/>
      </dsp:txXfrm>
    </dsp:sp>
    <dsp:sp modelId="{5EB535EA-BFAB-40B8-8371-56586326A09C}">
      <dsp:nvSpPr>
        <dsp:cNvPr id="0" name=""/>
        <dsp:cNvSpPr/>
      </dsp:nvSpPr>
      <dsp:spPr>
        <a:xfrm>
          <a:off x="250230" y="971600"/>
          <a:ext cx="25538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538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526A56-570E-4AE6-94A0-C94D1BCA7A63}">
      <dsp:nvSpPr>
        <dsp:cNvPr id="0" name=""/>
        <dsp:cNvSpPr/>
      </dsp:nvSpPr>
      <dsp:spPr>
        <a:xfrm>
          <a:off x="505611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505611" y="1932670"/>
        <a:ext cx="1645690" cy="640713"/>
      </dsp:txXfrm>
    </dsp:sp>
    <dsp:sp modelId="{1B00A2C7-B4D4-4AFC-BF94-E25F94D9E432}">
      <dsp:nvSpPr>
        <dsp:cNvPr id="0" name=""/>
        <dsp:cNvSpPr/>
      </dsp:nvSpPr>
      <dsp:spPr>
        <a:xfrm>
          <a:off x="250230" y="971600"/>
          <a:ext cx="25538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538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A70E-BF88-41A1-AF33-B73F47E351CE}">
      <dsp:nvSpPr>
        <dsp:cNvPr id="0" name=""/>
        <dsp:cNvSpPr/>
      </dsp:nvSpPr>
      <dsp:spPr>
        <a:xfrm>
          <a:off x="505611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2733562"/>
        <a:ext cx="1645690" cy="640713"/>
      </dsp:txXfrm>
    </dsp:sp>
    <dsp:sp modelId="{8C02D0C0-F684-4381-B372-55197CB1753F}">
      <dsp:nvSpPr>
        <dsp:cNvPr id="0" name=""/>
        <dsp:cNvSpPr/>
      </dsp:nvSpPr>
      <dsp:spPr>
        <a:xfrm>
          <a:off x="250230" y="971600"/>
          <a:ext cx="25538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538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B16D2-AD4D-4555-BEBA-FDB61C7EF912}">
      <dsp:nvSpPr>
        <dsp:cNvPr id="0" name=""/>
        <dsp:cNvSpPr/>
      </dsp:nvSpPr>
      <dsp:spPr>
        <a:xfrm>
          <a:off x="505611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505611" y="3534454"/>
        <a:ext cx="1645690" cy="640713"/>
      </dsp:txXfrm>
    </dsp:sp>
    <dsp:sp modelId="{312FC764-F194-4E49-85AC-41673583446C}">
      <dsp:nvSpPr>
        <dsp:cNvPr id="0" name=""/>
        <dsp:cNvSpPr/>
      </dsp:nvSpPr>
      <dsp:spPr>
        <a:xfrm>
          <a:off x="2827812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Entusiasmo laboral</a:t>
          </a:r>
        </a:p>
      </dsp:txBody>
      <dsp:txXfrm>
        <a:off x="2827812" y="254328"/>
        <a:ext cx="2502306" cy="717272"/>
      </dsp:txXfrm>
    </dsp:sp>
    <dsp:sp modelId="{4CD6ECCB-9D31-41CF-A05F-09022FD629B6}">
      <dsp:nvSpPr>
        <dsp:cNvPr id="0" name=""/>
        <dsp:cNvSpPr/>
      </dsp:nvSpPr>
      <dsp:spPr>
        <a:xfrm>
          <a:off x="3078043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63374-86C6-4420-B228-5F2EC1862997}">
      <dsp:nvSpPr>
        <dsp:cNvPr id="0" name=""/>
        <dsp:cNvSpPr/>
      </dsp:nvSpPr>
      <dsp:spPr>
        <a:xfrm>
          <a:off x="3328273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131779"/>
        <a:ext cx="1645690" cy="640713"/>
      </dsp:txXfrm>
    </dsp:sp>
    <dsp:sp modelId="{3A65D631-8524-4133-9F98-769867D38194}">
      <dsp:nvSpPr>
        <dsp:cNvPr id="0" name=""/>
        <dsp:cNvSpPr/>
      </dsp:nvSpPr>
      <dsp:spPr>
        <a:xfrm>
          <a:off x="3078043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AEDA4-79E9-4D49-9806-D57CDDFAACEB}">
      <dsp:nvSpPr>
        <dsp:cNvPr id="0" name=""/>
        <dsp:cNvSpPr/>
      </dsp:nvSpPr>
      <dsp:spPr>
        <a:xfrm>
          <a:off x="3328273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 </a:t>
          </a:r>
          <a:endParaRPr lang="es-CL" sz="3800" kern="1200" dirty="0"/>
        </a:p>
      </dsp:txBody>
      <dsp:txXfrm>
        <a:off x="3328273" y="1932670"/>
        <a:ext cx="1645690" cy="640713"/>
      </dsp:txXfrm>
    </dsp:sp>
    <dsp:sp modelId="{5D8EBAE3-4B66-40EE-A89B-FABE6890B3A2}">
      <dsp:nvSpPr>
        <dsp:cNvPr id="0" name=""/>
        <dsp:cNvSpPr/>
      </dsp:nvSpPr>
      <dsp:spPr>
        <a:xfrm>
          <a:off x="3078043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D0C74-A58A-4572-A2E3-B106909741E2}">
      <dsp:nvSpPr>
        <dsp:cNvPr id="0" name=""/>
        <dsp:cNvSpPr/>
      </dsp:nvSpPr>
      <dsp:spPr>
        <a:xfrm>
          <a:off x="3328273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2733562"/>
        <a:ext cx="1645690" cy="640713"/>
      </dsp:txXfrm>
    </dsp:sp>
    <dsp:sp modelId="{39AAD152-642D-405C-8AFF-2F6B7561D346}">
      <dsp:nvSpPr>
        <dsp:cNvPr id="0" name=""/>
        <dsp:cNvSpPr/>
      </dsp:nvSpPr>
      <dsp:spPr>
        <a:xfrm>
          <a:off x="3078043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2ED7C-FB05-498A-A2A8-2AD9830BD84F}">
      <dsp:nvSpPr>
        <dsp:cNvPr id="0" name=""/>
        <dsp:cNvSpPr/>
      </dsp:nvSpPr>
      <dsp:spPr>
        <a:xfrm>
          <a:off x="3328273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3328273" y="3534454"/>
        <a:ext cx="1645690" cy="640713"/>
      </dsp:txXfrm>
    </dsp:sp>
    <dsp:sp modelId="{0CAC7C2B-369F-4B9F-B4C2-3A32D187E405}">
      <dsp:nvSpPr>
        <dsp:cNvPr id="0" name=""/>
        <dsp:cNvSpPr/>
      </dsp:nvSpPr>
      <dsp:spPr>
        <a:xfrm>
          <a:off x="5650475" y="254328"/>
          <a:ext cx="2502306" cy="717272"/>
        </a:xfrm>
        <a:prstGeom prst="flowChartProcess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Compromiso organizacional</a:t>
          </a:r>
        </a:p>
      </dsp:txBody>
      <dsp:txXfrm>
        <a:off x="5650475" y="254328"/>
        <a:ext cx="2502306" cy="717272"/>
      </dsp:txXfrm>
    </dsp:sp>
    <dsp:sp modelId="{2A45B8D7-1FD5-488E-8920-E2CB72FB258A}">
      <dsp:nvSpPr>
        <dsp:cNvPr id="0" name=""/>
        <dsp:cNvSpPr/>
      </dsp:nvSpPr>
      <dsp:spPr>
        <a:xfrm>
          <a:off x="5900705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114A7-494B-49A3-9451-F0DF12E927C0}">
      <dsp:nvSpPr>
        <dsp:cNvPr id="0" name=""/>
        <dsp:cNvSpPr/>
      </dsp:nvSpPr>
      <dsp:spPr>
        <a:xfrm>
          <a:off x="6150936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131779"/>
        <a:ext cx="1645690" cy="640713"/>
      </dsp:txXfrm>
    </dsp:sp>
    <dsp:sp modelId="{E7721E79-7D65-4E22-A0DC-6CCC09D0E145}">
      <dsp:nvSpPr>
        <dsp:cNvPr id="0" name=""/>
        <dsp:cNvSpPr/>
      </dsp:nvSpPr>
      <dsp:spPr>
        <a:xfrm>
          <a:off x="5900705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772F2-113B-4584-BD90-7F60BAA31FC1}">
      <dsp:nvSpPr>
        <dsp:cNvPr id="0" name=""/>
        <dsp:cNvSpPr/>
      </dsp:nvSpPr>
      <dsp:spPr>
        <a:xfrm>
          <a:off x="6150936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1932670"/>
        <a:ext cx="1645690" cy="640713"/>
      </dsp:txXfrm>
    </dsp:sp>
    <dsp:sp modelId="{0A5BB9EE-BF7E-4304-8931-ABA5BAEC22A2}">
      <dsp:nvSpPr>
        <dsp:cNvPr id="0" name=""/>
        <dsp:cNvSpPr/>
      </dsp:nvSpPr>
      <dsp:spPr>
        <a:xfrm>
          <a:off x="5900705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29EA4-15C4-4281-AFC0-92F5463FB0EB}">
      <dsp:nvSpPr>
        <dsp:cNvPr id="0" name=""/>
        <dsp:cNvSpPr/>
      </dsp:nvSpPr>
      <dsp:spPr>
        <a:xfrm>
          <a:off x="6150936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2733562"/>
        <a:ext cx="1645690" cy="640713"/>
      </dsp:txXfrm>
    </dsp:sp>
    <dsp:sp modelId="{21B9AC97-309A-4BF9-BF3C-39763915D2FA}">
      <dsp:nvSpPr>
        <dsp:cNvPr id="0" name=""/>
        <dsp:cNvSpPr/>
      </dsp:nvSpPr>
      <dsp:spPr>
        <a:xfrm>
          <a:off x="5900705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52D34-6282-4070-A14F-CEAA89E3F2F5}">
      <dsp:nvSpPr>
        <dsp:cNvPr id="0" name=""/>
        <dsp:cNvSpPr/>
      </dsp:nvSpPr>
      <dsp:spPr>
        <a:xfrm>
          <a:off x="6150936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6150936" y="3534454"/>
        <a:ext cx="1645690" cy="640713"/>
      </dsp:txXfrm>
    </dsp:sp>
    <dsp:sp modelId="{D981AB43-105D-45FD-8183-32A1185397AF}">
      <dsp:nvSpPr>
        <dsp:cNvPr id="0" name=""/>
        <dsp:cNvSpPr/>
      </dsp:nvSpPr>
      <dsp:spPr>
        <a:xfrm>
          <a:off x="8473138" y="254328"/>
          <a:ext cx="2502306" cy="717272"/>
        </a:xfrm>
        <a:prstGeom prst="rect">
          <a:avLst/>
        </a:prstGeom>
        <a:solidFill>
          <a:srgbClr val="4B77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/>
            <a:t>Satisfacción laboral</a:t>
          </a:r>
        </a:p>
      </dsp:txBody>
      <dsp:txXfrm>
        <a:off x="8473138" y="254328"/>
        <a:ext cx="2502306" cy="717272"/>
      </dsp:txXfrm>
    </dsp:sp>
    <dsp:sp modelId="{A6E031AB-71D7-4215-898B-EF253C1EAA46}">
      <dsp:nvSpPr>
        <dsp:cNvPr id="0" name=""/>
        <dsp:cNvSpPr/>
      </dsp:nvSpPr>
      <dsp:spPr>
        <a:xfrm>
          <a:off x="8723368" y="971600"/>
          <a:ext cx="250230" cy="480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535"/>
              </a:lnTo>
              <a:lnTo>
                <a:pt x="250230" y="48053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A33FC-1D2F-406C-A517-14A2BCCBC832}">
      <dsp:nvSpPr>
        <dsp:cNvPr id="0" name=""/>
        <dsp:cNvSpPr/>
      </dsp:nvSpPr>
      <dsp:spPr>
        <a:xfrm>
          <a:off x="8973599" y="1131779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131779"/>
        <a:ext cx="1645690" cy="640713"/>
      </dsp:txXfrm>
    </dsp:sp>
    <dsp:sp modelId="{EA3DA773-C7F1-4DD2-A4F0-1CB005766599}">
      <dsp:nvSpPr>
        <dsp:cNvPr id="0" name=""/>
        <dsp:cNvSpPr/>
      </dsp:nvSpPr>
      <dsp:spPr>
        <a:xfrm>
          <a:off x="8723368" y="971600"/>
          <a:ext cx="250230" cy="1281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26"/>
              </a:lnTo>
              <a:lnTo>
                <a:pt x="250230" y="1281426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DFA0A-2315-4363-BB9F-9C47228E8845}">
      <dsp:nvSpPr>
        <dsp:cNvPr id="0" name=""/>
        <dsp:cNvSpPr/>
      </dsp:nvSpPr>
      <dsp:spPr>
        <a:xfrm>
          <a:off x="8973599" y="1932670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1932670"/>
        <a:ext cx="1645690" cy="640713"/>
      </dsp:txXfrm>
    </dsp:sp>
    <dsp:sp modelId="{03FB177C-FCB6-4EF1-8B40-921194D0FF14}">
      <dsp:nvSpPr>
        <dsp:cNvPr id="0" name=""/>
        <dsp:cNvSpPr/>
      </dsp:nvSpPr>
      <dsp:spPr>
        <a:xfrm>
          <a:off x="8723368" y="971600"/>
          <a:ext cx="250230" cy="208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2318"/>
              </a:lnTo>
              <a:lnTo>
                <a:pt x="250230" y="208231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EFA72-8556-4417-B37C-F765835D1A37}">
      <dsp:nvSpPr>
        <dsp:cNvPr id="0" name=""/>
        <dsp:cNvSpPr/>
      </dsp:nvSpPr>
      <dsp:spPr>
        <a:xfrm>
          <a:off x="8973599" y="2733562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2733562"/>
        <a:ext cx="1645690" cy="640713"/>
      </dsp:txXfrm>
    </dsp:sp>
    <dsp:sp modelId="{90D90203-8755-4239-91CB-D59DECADB0B4}">
      <dsp:nvSpPr>
        <dsp:cNvPr id="0" name=""/>
        <dsp:cNvSpPr/>
      </dsp:nvSpPr>
      <dsp:spPr>
        <a:xfrm>
          <a:off x="8723368" y="971600"/>
          <a:ext cx="250230" cy="2883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83210"/>
              </a:lnTo>
              <a:lnTo>
                <a:pt x="250230" y="288321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775DE-62B4-4B01-820F-AC6412A4F364}">
      <dsp:nvSpPr>
        <dsp:cNvPr id="0" name=""/>
        <dsp:cNvSpPr/>
      </dsp:nvSpPr>
      <dsp:spPr>
        <a:xfrm>
          <a:off x="8973599" y="3534454"/>
          <a:ext cx="1645690" cy="6407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4B77B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800" kern="1200" dirty="0"/>
        </a:p>
      </dsp:txBody>
      <dsp:txXfrm>
        <a:off x="8973599" y="3534454"/>
        <a:ext cx="1645690" cy="64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624D79-AA5A-4B72-BA9F-0A324F48F382}" type="datetime1">
              <a:rPr lang="es-ES" noProof="0" smtClean="0"/>
              <a:t>15/12/2022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400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95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693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54470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48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57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9420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67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369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7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589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00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13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75477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928" y="386676"/>
            <a:ext cx="7914698" cy="3243525"/>
          </a:xfrm>
          <a:prstGeom prst="rect">
            <a:avLst/>
          </a:prstGeom>
        </p:spPr>
        <p:txBody>
          <a:bodyPr lIns="0" tIns="0" rIns="0" bIns="0" rtlCol="0" anchor="ctr">
            <a:noAutofit/>
          </a:bodyPr>
          <a:lstStyle>
            <a:lvl1pPr algn="ctr">
              <a:defRPr sz="4000" b="0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6" y="4549553"/>
            <a:ext cx="4735054" cy="953337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3600" b="1" i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8" name="Marcador de posición de imagen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1" name="Títu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Marcador de posición de imagen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2" name="Marcador de tex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3" name="Marcador de tex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4" name="Marcador de tex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5" name="Marcador de tex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6" name="Marcador de tex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7" name="Marcador de tex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8" name="Marcador de tex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9" name="Marcador de tex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66" name="Marcador de posición de imagen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9" name="Marcador de posición de imagen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7BEA095D-F9AB-465B-A2BC-526B797F4865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7" name="Marcador de tex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sp>
        <p:nvSpPr>
          <p:cNvPr id="103" name="Marcador de tex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611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7" name="Marcador de tex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7555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s-ES" noProof="0"/>
              <a:t>Haga clic para editar </a:t>
            </a:r>
          </a:p>
        </p:txBody>
      </p:sp>
      <p:sp>
        <p:nvSpPr>
          <p:cNvPr id="109" name="Marcador de tex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9646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editar 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BE14CD3-B109-50AB-2CB2-12708CBF1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197A126-8A95-B339-8ABF-7C4EB65C5075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4" name="Forma libre 15">
              <a:extLst>
                <a:ext uri="{FF2B5EF4-FFF2-40B4-BE49-F238E27FC236}">
                  <a16:creationId xmlns:a16="http://schemas.microsoft.com/office/drawing/2014/main" id="{C6BE6F3E-F5A1-9B64-7C13-EEA9F6560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" name="Forma libre 16">
              <a:extLst>
                <a:ext uri="{FF2B5EF4-FFF2-40B4-BE49-F238E27FC236}">
                  <a16:creationId xmlns:a16="http://schemas.microsoft.com/office/drawing/2014/main" id="{F56DA411-B5BB-573B-03C4-D9184353D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7">
              <a:extLst>
                <a:ext uri="{FF2B5EF4-FFF2-40B4-BE49-F238E27FC236}">
                  <a16:creationId xmlns:a16="http://schemas.microsoft.com/office/drawing/2014/main" id="{63D6591E-C6FB-9819-9178-0B9A662A2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posición de contenid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F69136C-C4B2-45F2-BCFC-515A0853BD43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846AC6E8-C089-4970-88B6-A9DF4F2A5ECC}" type="datetime4">
              <a:rPr lang="es-ES" noProof="0" smtClean="0">
                <a:latin typeface="+mn-lt"/>
              </a:rPr>
              <a:t>15 de diciembre de 2022</a:t>
            </a:fld>
            <a:endParaRPr lang="es-ES" noProof="0" dirty="0">
              <a:latin typeface="+mn-lt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Revisión anual</a:t>
            </a:r>
            <a:endParaRPr lang="es-ES" b="0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51D1D6F-1850-62F4-A1D4-62A640203D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cion_to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1045433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D4D127B8-8ED2-D3C2-7742-99C3CF5BF51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68735930"/>
              </p:ext>
            </p:extLst>
          </p:nvPr>
        </p:nvGraphicFramePr>
        <p:xfrm>
          <a:off x="7397930" y="2532508"/>
          <a:ext cx="3667760" cy="1840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880">
                  <a:extLst>
                    <a:ext uri="{9D8B030D-6E8A-4147-A177-3AD203B41FA5}">
                      <a16:colId xmlns:a16="http://schemas.microsoft.com/office/drawing/2014/main" val="4099352162"/>
                    </a:ext>
                  </a:extLst>
                </a:gridCol>
                <a:gridCol w="1833880">
                  <a:extLst>
                    <a:ext uri="{9D8B030D-6E8A-4147-A177-3AD203B41FA5}">
                      <a16:colId xmlns:a16="http://schemas.microsoft.com/office/drawing/2014/main" val="1399280983"/>
                    </a:ext>
                  </a:extLst>
                </a:gridCol>
              </a:tblGrid>
              <a:tr h="731375"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>
                          <a:solidFill>
                            <a:schemeClr val="tx1"/>
                          </a:solidFill>
                        </a:rPr>
                        <a:t>N°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 Encuestas no contestadas</a:t>
                      </a:r>
                      <a:endParaRPr lang="es-CL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0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77667"/>
                  </a:ext>
                </a:extLst>
              </a:tr>
              <a:tr h="1109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F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3600" dirty="0">
                        <a:solidFill>
                          <a:schemeClr val="bg1"/>
                        </a:solidFill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395234"/>
                  </a:ext>
                </a:extLst>
              </a:tr>
            </a:tbl>
          </a:graphicData>
        </a:graphic>
      </p:graphicFrame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7397295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9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9231492" y="3265722"/>
            <a:ext cx="1819275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6C9112-C495-7CED-80A9-E2887A8A1D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4277FC10-A45A-40F7-C005-6798F5270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294" y="4373162"/>
            <a:ext cx="3667760" cy="110807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/>
            </a:lvl1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4D58AB-96A3-EDBA-087C-52D1EA73A8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5810612" cy="87947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14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ados_are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5724346" y="3209730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5876746" y="262727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2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ultados_compara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25495"/>
            <a:ext cx="8570121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944281" y="1204373"/>
            <a:ext cx="5833670" cy="577430"/>
          </a:xfrm>
        </p:spPr>
        <p:txBody>
          <a:bodyPr anchor="t"/>
          <a:lstStyle>
            <a:lvl1pPr marL="0" indent="0" algn="l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2"/>
          </p:nvPr>
        </p:nvSpPr>
        <p:spPr>
          <a:xfrm>
            <a:off x="6139076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3B430CA-FDBC-CE44-528C-C3492668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2330" y="2625805"/>
            <a:ext cx="5833670" cy="577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7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_glob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30D40E5-44B3-78DE-643B-CB4D639A5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09CEF9-7F70-0D3E-00F0-A15B368E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469119" y="6295669"/>
            <a:ext cx="3376612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292591" y="6308395"/>
            <a:ext cx="1176528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19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mensio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4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gl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_pas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0" y="1884774"/>
            <a:ext cx="10929539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BF8E4F-6A61-977A-D9C9-DE451EC4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1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ncion_sali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6BBD5429-0B37-8208-B348-41807AAEA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31231" y="1884774"/>
            <a:ext cx="7608530" cy="4094163"/>
          </a:xfrm>
        </p:spPr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D227BA-177E-194C-E19C-2DE3168A4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4480" y="2397125"/>
            <a:ext cx="2193925" cy="266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0C9E44-4D90-D1FA-63DE-F5289155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44272"/>
            <a:ext cx="7275737" cy="971767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224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CE009F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3137F-6DE9-B14C-AA92-5A5BD634C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49905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186830BC-2536-FC6E-52F5-4723CB21BE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17142" y="5000296"/>
            <a:ext cx="2509202" cy="914400"/>
          </a:xfrm>
        </p:spPr>
        <p:txBody>
          <a:bodyPr>
            <a:noAutofit/>
          </a:bodyPr>
          <a:lstStyle>
            <a:lvl1pPr marL="0" indent="0" algn="ctr">
              <a:buNone/>
              <a:defRPr lang="es-CL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8095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8007909" y="3552675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01821"/>
            <a:ext cx="182880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6000" b="1" i="0" kern="120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16485C-67FB-2F49-F0B9-DC17100DFC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8282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5600D2B-2750-207C-7821-A3DD0C7F63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5519" y="2128126"/>
            <a:ext cx="4115117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CL" sz="3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" name="8 Rectángulo">
            <a:extLst>
              <a:ext uri="{FF2B5EF4-FFF2-40B4-BE49-F238E27FC236}">
                <a16:creationId xmlns:a16="http://schemas.microsoft.com/office/drawing/2014/main" id="{AF68EC71-4354-AC5F-7888-F5292AE89F59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94820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on_glo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6641299" y="2359075"/>
            <a:ext cx="441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ACHS – UC (*)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1343726" y="2359075"/>
            <a:ext cx="452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+mj-lt"/>
              </a:rPr>
              <a:t>GLOBAL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8007909" y="3562507"/>
            <a:ext cx="1679405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kern="1200" dirty="0" smtClean="0">
                <a:solidFill>
                  <a:srgbClr val="007F46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r>
              <a:rPr lang="es-CL" dirty="0"/>
              <a:t>75%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2690106" y="3611653"/>
            <a:ext cx="1828800" cy="914400"/>
          </a:xfrm>
          <a:ln>
            <a:solidFill>
              <a:srgbClr val="00A29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lang="es-ES" sz="4800" b="1" i="0" kern="1200" smtClean="0">
                <a:solidFill>
                  <a:srgbClr val="00C2B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2" name="8 Rectángulo">
            <a:extLst>
              <a:ext uri="{FF2B5EF4-FFF2-40B4-BE49-F238E27FC236}">
                <a16:creationId xmlns:a16="http://schemas.microsoft.com/office/drawing/2014/main" id="{0239B24B-0DE8-8DC2-437D-C52A766D5A93}"/>
              </a:ext>
            </a:extLst>
          </p:cNvPr>
          <p:cNvSpPr/>
          <p:nvPr userDrawn="1"/>
        </p:nvSpPr>
        <p:spPr>
          <a:xfrm>
            <a:off x="904845" y="6406065"/>
            <a:ext cx="83768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0" dirty="0">
                <a:solidFill>
                  <a:schemeClr val="bg1"/>
                </a:solidFill>
                <a:latin typeface="+mj-lt"/>
              </a:rPr>
              <a:t>(*) Termómetro de la salud mental en Chile ACHS – UC, agosto 2021 (muestra representativa de la población nacional).</a:t>
            </a:r>
          </a:p>
        </p:txBody>
      </p:sp>
    </p:spTree>
    <p:extLst>
      <p:ext uri="{BB962C8B-B14F-4D97-AF65-F5344CB8AC3E}">
        <p14:creationId xmlns:p14="http://schemas.microsoft.com/office/powerpoint/2010/main" val="2568019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_ent_s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7E1CD5-FDA7-E2F3-4DDF-696BAC088396}"/>
              </a:ext>
            </a:extLst>
          </p:cNvPr>
          <p:cNvSpPr txBox="1"/>
          <p:nvPr userDrawn="1"/>
        </p:nvSpPr>
        <p:spPr>
          <a:xfrm>
            <a:off x="1228089" y="1678409"/>
            <a:ext cx="306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Entusiasmo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F0ED7D-DB65-4138-07D5-BC3B87BA697F}"/>
              </a:ext>
            </a:extLst>
          </p:cNvPr>
          <p:cNvSpPr txBox="1"/>
          <p:nvPr userDrawn="1"/>
        </p:nvSpPr>
        <p:spPr>
          <a:xfrm>
            <a:off x="4612608" y="1678410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Compromiso organizacional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2861B4E-773A-4C94-180E-B03449866037}"/>
              </a:ext>
            </a:extLst>
          </p:cNvPr>
          <p:cNvSpPr txBox="1"/>
          <p:nvPr userDrawn="1"/>
        </p:nvSpPr>
        <p:spPr>
          <a:xfrm>
            <a:off x="8133047" y="1678409"/>
            <a:ext cx="333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  <a:latin typeface="+mj-lt"/>
              </a:rPr>
              <a:t>Satisfacción laboral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CBBD8F-E509-3E37-C5F2-01421A8EB326}"/>
              </a:ext>
            </a:extLst>
          </p:cNvPr>
          <p:cNvSpPr txBox="1"/>
          <p:nvPr userDrawn="1"/>
        </p:nvSpPr>
        <p:spPr>
          <a:xfrm>
            <a:off x="1290319" y="5209649"/>
            <a:ext cx="293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entusiasmado/entusiasmada por mi trabajo.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50F239-F072-92E8-2410-6EDF86076EF0}"/>
              </a:ext>
            </a:extLst>
          </p:cNvPr>
          <p:cNvSpPr txBox="1"/>
          <p:nvPr userDrawn="1"/>
        </p:nvSpPr>
        <p:spPr>
          <a:xfrm>
            <a:off x="5179060" y="5209649"/>
            <a:ext cx="219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Estoy orgulloso/a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de trabajar en esta institución.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640AFC6-8D73-A9DD-E28C-28C9CE9DDBD9}"/>
              </a:ext>
            </a:extLst>
          </p:cNvPr>
          <p:cNvSpPr txBox="1"/>
          <p:nvPr userDrawn="1"/>
        </p:nvSpPr>
        <p:spPr>
          <a:xfrm>
            <a:off x="8423909" y="5209649"/>
            <a:ext cx="275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Me siento satisfecho/satisfecha por trabajar en esta institución.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918737" y="3651616"/>
            <a:ext cx="16794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kern="1200" dirty="0" smtClean="0">
                <a:solidFill>
                  <a:srgbClr val="35D2C4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/>
          </p:nvPr>
        </p:nvSpPr>
        <p:spPr>
          <a:xfrm>
            <a:off x="5364480" y="3696936"/>
            <a:ext cx="1828800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ES" sz="5400" b="1" i="0" kern="1200" smtClean="0">
                <a:solidFill>
                  <a:srgbClr val="D0009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s-ES" dirty="0"/>
              <a:t>Editar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14"/>
          </p:nvPr>
        </p:nvSpPr>
        <p:spPr>
          <a:xfrm>
            <a:off x="8994517" y="3655157"/>
            <a:ext cx="1609605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s-ES" sz="5400" b="1" i="0" kern="1200" dirty="0" smtClean="0">
                <a:solidFill>
                  <a:srgbClr val="C4D40A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s-ES" dirty="0"/>
              <a:t>Editar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5158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48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eren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FFA0AA1-2DCB-80EE-94B9-A1D792B820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21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2636321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3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4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5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6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7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28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29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4171291" y="2450982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0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3048000" y="2549686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1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4171292" y="3251878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2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3019398" y="3392138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3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4171292" y="4058540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4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3048000" y="4170680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4171292" y="4860227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3019398" y="4979165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727156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614827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727156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611966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727156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614827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727156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611966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10260542" y="2409600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9137251" y="2508304"/>
            <a:ext cx="807522" cy="38596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10260543" y="3210496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9108649" y="3350756"/>
            <a:ext cx="836124" cy="3947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10260543" y="4017158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9137251" y="4129298"/>
            <a:ext cx="807522" cy="42657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10260543" y="4818845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9108649" y="4937783"/>
            <a:ext cx="836124" cy="38307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376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alez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476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bilidad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607181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7244D48-4EBE-3AED-647D-9BEFBBCDA68E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3885586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2DBC740-5F06-47FB-2120-202DB5772375}"/>
              </a:ext>
            </a:extLst>
          </p:cNvPr>
          <p:cNvSpPr/>
          <p:nvPr userDrawn="1"/>
        </p:nvSpPr>
        <p:spPr>
          <a:xfrm>
            <a:off x="2692400" y="3885586"/>
            <a:ext cx="8798560" cy="2127852"/>
          </a:xfrm>
          <a:prstGeom prst="rect">
            <a:avLst/>
          </a:prstGeom>
          <a:solidFill>
            <a:srgbClr val="EC7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1D0B75B-6935-C9B9-A9FF-B167F976F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549" y="4207124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28D2F15D-EE12-822E-DD46-879BC68DC9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548" y="5028461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259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D3CB2F2-050F-0E75-010B-A5CA31A40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2412" y="4045619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224297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CECEC7BF-A869-3F58-71A8-E7068EB7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2412" y="4537665"/>
            <a:ext cx="8407400" cy="1280903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9" y="1607182"/>
            <a:ext cx="2127851" cy="2127851"/>
          </a:xfrm>
          <a:prstGeom prst="rect">
            <a:avLst/>
          </a:prstGeom>
          <a:solidFill>
            <a:srgbClr val="BB25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92872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750057"/>
            <a:ext cx="2127851" cy="770443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03355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sub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33B45CD-3E69-6809-4051-75612C8223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885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bilidades_infereci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19023"/>
            <a:ext cx="9484196" cy="610863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7E2B2F-A5A4-36C7-14EA-51A4C53F40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15CCE5D-D515-8C7C-C78C-F66EC3327FCE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936480" y="-15"/>
            <a:ext cx="2258768" cy="1840655"/>
            <a:chOff x="0" y="12916"/>
            <a:chExt cx="3550" cy="2924"/>
          </a:xfrm>
        </p:grpSpPr>
        <p:sp>
          <p:nvSpPr>
            <p:cNvPr id="5" name="Forma libre 15">
              <a:extLst>
                <a:ext uri="{FF2B5EF4-FFF2-40B4-BE49-F238E27FC236}">
                  <a16:creationId xmlns:a16="http://schemas.microsoft.com/office/drawing/2014/main" id="{2F47D898-2436-1B6A-905D-13D005BD4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91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" name="Forma libre 16">
              <a:extLst>
                <a:ext uri="{FF2B5EF4-FFF2-40B4-BE49-F238E27FC236}">
                  <a16:creationId xmlns:a16="http://schemas.microsoft.com/office/drawing/2014/main" id="{688F16C4-4862-291B-4130-51C347577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" name="Forma libre 17">
              <a:extLst>
                <a:ext uri="{FF2B5EF4-FFF2-40B4-BE49-F238E27FC236}">
                  <a16:creationId xmlns:a16="http://schemas.microsoft.com/office/drawing/2014/main" id="{602152CB-CE98-CC12-0B9D-63A92DD7B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D72E8AB-09BA-9E23-B572-D3A26DAFB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899446"/>
            <a:ext cx="6872623" cy="466725"/>
          </a:xfrm>
        </p:spPr>
        <p:txBody>
          <a:bodyPr anchor="ctr"/>
          <a:lstStyle>
            <a:lvl1pPr marL="0" indent="0">
              <a:buNone/>
              <a:defRPr lang="es-ES" sz="2000" b="0" i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B894339-931F-A801-1249-275799E43CBE}"/>
              </a:ext>
            </a:extLst>
          </p:cNvPr>
          <p:cNvSpPr/>
          <p:nvPr userDrawn="1"/>
        </p:nvSpPr>
        <p:spPr>
          <a:xfrm>
            <a:off x="2692400" y="1536060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271ABB8-6A3B-8251-AF57-58C1DF6DE8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681474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ADBAAF1-0A74-F542-6C67-D444F4CE1A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2413" y="2153178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115D7F-0B94-63E2-0D5A-1B56CDC8FD16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1536063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EC1720-3729-15EA-0C07-0A494E0119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857600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CBF04A5D-F5D2-7AB1-69FC-A741B06B30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678937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1A17DB-F97A-4759-CEBC-18F5609D5E57}"/>
              </a:ext>
            </a:extLst>
          </p:cNvPr>
          <p:cNvSpPr/>
          <p:nvPr userDrawn="1"/>
        </p:nvSpPr>
        <p:spPr>
          <a:xfrm>
            <a:off x="2692400" y="3123392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22EC0007-6097-BB75-FF64-B0FBF63304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87980" y="3268806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86A09A3C-82FD-D468-CA64-DCE1D7502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82413" y="3740510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68F885E-7325-D653-6F68-98CBC634D112}"/>
              </a:ext>
            </a:extLst>
          </p:cNvPr>
          <p:cNvSpPr>
            <a:spLocks noChangeAspect="1"/>
          </p:cNvSpPr>
          <p:nvPr userDrawn="1"/>
        </p:nvSpPr>
        <p:spPr>
          <a:xfrm>
            <a:off x="564548" y="3123395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C368BF50-84CA-942F-4A27-D109D3C018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549" y="3444932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39D63AC7-56CC-C166-F8BE-0F4CA5A432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548" y="4266269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595277B-0E78-517E-EAB8-66677796C7A1}"/>
              </a:ext>
            </a:extLst>
          </p:cNvPr>
          <p:cNvSpPr/>
          <p:nvPr userDrawn="1"/>
        </p:nvSpPr>
        <p:spPr>
          <a:xfrm>
            <a:off x="2689925" y="4712943"/>
            <a:ext cx="8798560" cy="1440000"/>
          </a:xfrm>
          <a:prstGeom prst="rect">
            <a:avLst/>
          </a:prstGeom>
          <a:solidFill>
            <a:srgbClr val="85C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44F259A2-8664-7007-CD63-8999D86FB8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85505" y="4858357"/>
            <a:ext cx="8407400" cy="386373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8" name="Marcador de texto 18">
            <a:extLst>
              <a:ext uri="{FF2B5EF4-FFF2-40B4-BE49-F238E27FC236}">
                <a16:creationId xmlns:a16="http://schemas.microsoft.com/office/drawing/2014/main" id="{76B7DAF7-D72D-B106-CBFC-074CC3282C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938" y="5330061"/>
            <a:ext cx="8407400" cy="540358"/>
          </a:xfrm>
        </p:spPr>
        <p:txBody>
          <a:bodyPr anchor="ctr">
            <a:normAutofit/>
          </a:bodyPr>
          <a:lstStyle>
            <a:lvl1pPr marL="252000">
              <a:spcBef>
                <a:spcPts val="0"/>
              </a:spcBef>
              <a:defRPr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F5279AC-F9D0-527B-D3AB-47A93727815D}"/>
              </a:ext>
            </a:extLst>
          </p:cNvPr>
          <p:cNvSpPr>
            <a:spLocks noChangeAspect="1"/>
          </p:cNvSpPr>
          <p:nvPr userDrawn="1"/>
        </p:nvSpPr>
        <p:spPr>
          <a:xfrm>
            <a:off x="562073" y="4712946"/>
            <a:ext cx="2127851" cy="14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96EE206B-C5BD-EE11-9225-F0D0A9869F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074" y="5034483"/>
            <a:ext cx="2127852" cy="835935"/>
          </a:xfrm>
        </p:spPr>
        <p:txBody>
          <a:bodyPr lIns="72000" rIns="72000" anchor="ctr">
            <a:noAutofit/>
          </a:bodyPr>
          <a:lstStyle>
            <a:lvl1pPr marL="0" indent="0" algn="ctr">
              <a:buNone/>
              <a:defRPr sz="21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4368CE0A-2564-CA36-51F5-4CE2BE819C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2073" y="5855820"/>
            <a:ext cx="2127851" cy="32501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3400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_vie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733842"/>
            <a:ext cx="10404382" cy="971767"/>
          </a:xfrm>
          <a:prstGeom prst="rect">
            <a:avLst/>
          </a:prstGeom>
        </p:spPr>
        <p:txBody>
          <a:bodyPr lIns="0" tIns="0" rIns="0" bIns="0" rtlCol="0" anchor="ctr" anchorCtr="0">
            <a:norm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165D527-A42D-A8AB-FE97-3C877BB60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D2DE1E4-C92D-CBB0-7308-2A26290FD13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24" name="Autoforma 24">
              <a:extLst>
                <a:ext uri="{FF2B5EF4-FFF2-40B4-BE49-F238E27FC236}">
                  <a16:creationId xmlns:a16="http://schemas.microsoft.com/office/drawing/2014/main" id="{383FCF48-E08F-28E6-B2DF-C4DDDDF0B2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19">
              <a:extLst>
                <a:ext uri="{FF2B5EF4-FFF2-40B4-BE49-F238E27FC236}">
                  <a16:creationId xmlns:a16="http://schemas.microsoft.com/office/drawing/2014/main" id="{F35033B6-E39A-091C-00CF-1A4E4382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20">
              <a:extLst>
                <a:ext uri="{FF2B5EF4-FFF2-40B4-BE49-F238E27FC236}">
                  <a16:creationId xmlns:a16="http://schemas.microsoft.com/office/drawing/2014/main" id="{AAD9D543-204F-53F9-7034-DCBDC0E5E3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1">
              <a:extLst>
                <a:ext uri="{FF2B5EF4-FFF2-40B4-BE49-F238E27FC236}">
                  <a16:creationId xmlns:a16="http://schemas.microsoft.com/office/drawing/2014/main" id="{BF5FC561-F278-9B35-4798-A385569F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7DB23BD-6972-F2BA-A522-89A8A4081DDF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9" name="Forma libre 25">
              <a:extLst>
                <a:ext uri="{FF2B5EF4-FFF2-40B4-BE49-F238E27FC236}">
                  <a16:creationId xmlns:a16="http://schemas.microsoft.com/office/drawing/2014/main" id="{F46C1F39-C3E7-D8D1-3687-4A9B1590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26">
              <a:extLst>
                <a:ext uri="{FF2B5EF4-FFF2-40B4-BE49-F238E27FC236}">
                  <a16:creationId xmlns:a16="http://schemas.microsoft.com/office/drawing/2014/main" id="{1ED20712-DE2D-F14C-AAF8-031E97DC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521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C56EF-E8A1-CFE8-CF1E-D9A2A2AA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5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41538" y="5046047"/>
            <a:ext cx="1954858" cy="1671782"/>
            <a:chOff x="0" y="12796"/>
            <a:chExt cx="3550" cy="3044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2796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>
              <a:defRPr sz="3200" b="0" i="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613AFAF-C6D9-3345-F47D-DBC00D343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EC7C729-FF8C-735C-82D2-C625F565AB84}"/>
              </a:ext>
            </a:extLst>
          </p:cNvPr>
          <p:cNvSpPr txBox="1">
            <a:spLocks/>
          </p:cNvSpPr>
          <p:nvPr userDrawn="1"/>
        </p:nvSpPr>
        <p:spPr>
          <a:xfrm>
            <a:off x="1435971" y="4046231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b="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975" y="2822575"/>
            <a:ext cx="6509057" cy="76676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99D12A-5E7B-7E26-BBEB-FFE58FAE00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8728" y="5356671"/>
            <a:ext cx="3628718" cy="1204912"/>
          </a:xfrm>
        </p:spPr>
        <p:txBody>
          <a:bodyPr/>
          <a:lstStyle>
            <a:lvl1pPr marL="0" indent="0">
              <a:buNone/>
              <a:defRPr lang="es-ES" sz="2600" b="1" i="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portancia_relativ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427959"/>
            <a:ext cx="4941477" cy="610863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</a:p>
        </p:txBody>
      </p:sp>
      <p:sp>
        <p:nvSpPr>
          <p:cNvPr id="3" name="Forma libre 2">
            <a:extLst>
              <a:ext uri="{FF2B5EF4-FFF2-40B4-BE49-F238E27FC236}">
                <a16:creationId xmlns:a16="http://schemas.microsoft.com/office/drawing/2014/main" id="{17EED68A-6660-2643-BBFB-B6AB92A7C22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56956" y="338655"/>
            <a:ext cx="1138292" cy="1501985"/>
          </a:xfrm>
          <a:custGeom>
            <a:avLst/>
            <a:gdLst>
              <a:gd name="T0" fmla="*/ 0 w 1789"/>
              <a:gd name="T1" fmla="+- 0 12290 12290"/>
              <a:gd name="T2" fmla="*/ 12290 h 2386"/>
              <a:gd name="T3" fmla="*/ 0 w 1789"/>
              <a:gd name="T4" fmla="+- 0 13484 12290"/>
              <a:gd name="T5" fmla="*/ 13484 h 2386"/>
              <a:gd name="T6" fmla="*/ 1192 w 1789"/>
              <a:gd name="T7" fmla="+- 0 14676 12290"/>
              <a:gd name="T8" fmla="*/ 14676 h 2386"/>
              <a:gd name="T9" fmla="*/ 1789 w 1789"/>
              <a:gd name="T10" fmla="+- 0 14079 12290"/>
              <a:gd name="T11" fmla="*/ 14079 h 2386"/>
              <a:gd name="T12" fmla="*/ 0 w 1789"/>
              <a:gd name="T13" fmla="+- 0 12290 12290"/>
              <a:gd name="T14" fmla="*/ 12290 h 2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</a:cxnLst>
            <a:rect l="0" t="0" r="r" b="b"/>
            <a:pathLst>
              <a:path w="1789" h="2386">
                <a:moveTo>
                  <a:pt x="0" y="0"/>
                </a:moveTo>
                <a:lnTo>
                  <a:pt x="0" y="1194"/>
                </a:lnTo>
                <a:lnTo>
                  <a:pt x="1192" y="2386"/>
                </a:lnTo>
                <a:lnTo>
                  <a:pt x="1789" y="1789"/>
                </a:lnTo>
                <a:lnTo>
                  <a:pt x="0" y="0"/>
                </a:lnTo>
                <a:close/>
              </a:path>
            </a:pathLst>
          </a:custGeom>
          <a:solidFill>
            <a:srgbClr val="C4D4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BECF9FB8-F6C7-C54D-99F4-11FDF26D7F9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455899" y="-15"/>
            <a:ext cx="739349" cy="731478"/>
          </a:xfrm>
          <a:custGeom>
            <a:avLst/>
            <a:gdLst>
              <a:gd name="T0" fmla="*/ 0 w 1162"/>
              <a:gd name="T1" fmla="+- 0 14679 14679"/>
              <a:gd name="T2" fmla="*/ 14679 h 1162"/>
              <a:gd name="T3" fmla="*/ 0 w 1162"/>
              <a:gd name="T4" fmla="+- 0 15840 14679"/>
              <a:gd name="T5" fmla="*/ 15840 h 1162"/>
              <a:gd name="T6" fmla="*/ 1161 w 1162"/>
              <a:gd name="T7" fmla="+- 0 15840 14679"/>
              <a:gd name="T8" fmla="*/ 15840 h 1162"/>
              <a:gd name="T9" fmla="*/ 0 w 1162"/>
              <a:gd name="T10" fmla="+- 0 14679 14679"/>
              <a:gd name="T11" fmla="*/ 14679 h 1162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162" h="1162">
                <a:moveTo>
                  <a:pt x="0" y="0"/>
                </a:moveTo>
                <a:lnTo>
                  <a:pt x="0" y="1161"/>
                </a:lnTo>
                <a:lnTo>
                  <a:pt x="1161" y="1161"/>
                </a:lnTo>
                <a:lnTo>
                  <a:pt x="0" y="0"/>
                </a:lnTo>
                <a:close/>
              </a:path>
            </a:pathLst>
          </a:custGeom>
          <a:solidFill>
            <a:srgbClr val="CE00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46C7C62D-7D3B-934C-AFF9-0F10E727B42E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936480" y="-15"/>
            <a:ext cx="1481879" cy="733366"/>
          </a:xfrm>
          <a:custGeom>
            <a:avLst/>
            <a:gdLst>
              <a:gd name="T0" fmla="+- 0 3550 1221"/>
              <a:gd name="T1" fmla="*/ T0 w 2329"/>
              <a:gd name="T2" fmla="+- 0 15840 14676"/>
              <a:gd name="T3" fmla="*/ 15840 h 1165"/>
              <a:gd name="T4" fmla="+- 0 2386 1221"/>
              <a:gd name="T5" fmla="*/ T4 w 2329"/>
              <a:gd name="T6" fmla="+- 0 14676 14676"/>
              <a:gd name="T7" fmla="*/ 14676 h 1165"/>
              <a:gd name="T8" fmla="+- 0 1221 1221"/>
              <a:gd name="T9" fmla="*/ T8 w 2329"/>
              <a:gd name="T10" fmla="+- 0 15840 14676"/>
              <a:gd name="T11" fmla="*/ 15840 h 1165"/>
              <a:gd name="T12" fmla="+- 0 3550 1221"/>
              <a:gd name="T13" fmla="*/ T12 w 2329"/>
              <a:gd name="T14" fmla="+- 0 15840 14676"/>
              <a:gd name="T15" fmla="*/ 15840 h 116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329" h="1165">
                <a:moveTo>
                  <a:pt x="2329" y="1164"/>
                </a:moveTo>
                <a:lnTo>
                  <a:pt x="1165" y="0"/>
                </a:lnTo>
                <a:lnTo>
                  <a:pt x="0" y="1164"/>
                </a:lnTo>
                <a:lnTo>
                  <a:pt x="2329" y="1164"/>
                </a:lnTo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es-ES" noProof="0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FADAB3F-0773-2E2D-B8F2-16A0060CA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CEB25-13F9-3D99-27D2-7294B9F150B3}"/>
              </a:ext>
            </a:extLst>
          </p:cNvPr>
          <p:cNvSpPr txBox="1">
            <a:spLocks/>
          </p:cNvSpPr>
          <p:nvPr userDrawn="1"/>
        </p:nvSpPr>
        <p:spPr>
          <a:xfrm>
            <a:off x="1539210" y="2507482"/>
            <a:ext cx="4941477" cy="6108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 spc="0" dirty="0">
                <a:solidFill>
                  <a:schemeClr val="tx1"/>
                </a:solidFill>
              </a:rPr>
              <a:t>Haga clic para editar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76FE9A-6939-94CF-4C68-9F8DCAC9A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4023" y="1041142"/>
            <a:ext cx="8972457" cy="766763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8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editar </a:t>
            </a:r>
          </a:p>
        </p:txBody>
      </p:sp>
      <p:sp>
        <p:nvSpPr>
          <p:cNvPr id="9" name="Marcador de título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10460991" y="-3384"/>
            <a:ext cx="1732914" cy="1684403"/>
            <a:chOff x="5612970" y="-7395"/>
            <a:chExt cx="3672422" cy="3679642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2970" y="2"/>
              <a:ext cx="3672153" cy="3672245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  <a:gd name="connsiteX0" fmla="*/ 4992 w 9997"/>
                <a:gd name="connsiteY0" fmla="*/ 1983 h 10000"/>
                <a:gd name="connsiteX1" fmla="*/ 3337 w 9997"/>
                <a:gd name="connsiteY1" fmla="*/ 0 h 10000"/>
                <a:gd name="connsiteX2" fmla="*/ 0 w 9997"/>
                <a:gd name="connsiteY2" fmla="*/ 0 h 10000"/>
                <a:gd name="connsiteX3" fmla="*/ 3320 w 9997"/>
                <a:gd name="connsiteY3" fmla="*/ 3987 h 10000"/>
                <a:gd name="connsiteX4" fmla="*/ 4992 w 9997"/>
                <a:gd name="connsiteY4" fmla="*/ 1983 h 10000"/>
                <a:gd name="connsiteX5" fmla="*/ 9997 w 9997"/>
                <a:gd name="connsiteY5" fmla="*/ 7997 h 10000"/>
                <a:gd name="connsiteX6" fmla="*/ 8329 w 9997"/>
                <a:gd name="connsiteY6" fmla="*/ 5993 h 10000"/>
                <a:gd name="connsiteX7" fmla="*/ 6660 w 9997"/>
                <a:gd name="connsiteY7" fmla="*/ 7997 h 10000"/>
                <a:gd name="connsiteX8" fmla="*/ 8329 w 9997"/>
                <a:gd name="connsiteY8" fmla="*/ 10000 h 10000"/>
                <a:gd name="connsiteX9" fmla="*/ 9402 w 9997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9" fmla="*/ 9405 w 10000"/>
                <a:gd name="connsiteY9" fmla="*/ 7952 h 10000"/>
                <a:gd name="connsiteX0" fmla="*/ 4993 w 10000"/>
                <a:gd name="connsiteY0" fmla="*/ 1983 h 10000"/>
                <a:gd name="connsiteX1" fmla="*/ 3338 w 10000"/>
                <a:gd name="connsiteY1" fmla="*/ 0 h 10000"/>
                <a:gd name="connsiteX2" fmla="*/ 0 w 10000"/>
                <a:gd name="connsiteY2" fmla="*/ 0 h 10000"/>
                <a:gd name="connsiteX3" fmla="*/ 3321 w 10000"/>
                <a:gd name="connsiteY3" fmla="*/ 3987 h 10000"/>
                <a:gd name="connsiteX4" fmla="*/ 4993 w 10000"/>
                <a:gd name="connsiteY4" fmla="*/ 1983 h 10000"/>
                <a:gd name="connsiteX5" fmla="*/ 10000 w 10000"/>
                <a:gd name="connsiteY5" fmla="*/ 7997 h 10000"/>
                <a:gd name="connsiteX6" fmla="*/ 8331 w 10000"/>
                <a:gd name="connsiteY6" fmla="*/ 5993 h 10000"/>
                <a:gd name="connsiteX7" fmla="*/ 6662 w 10000"/>
                <a:gd name="connsiteY7" fmla="*/ 7997 h 10000"/>
                <a:gd name="connsiteX8" fmla="*/ 8331 w 10000"/>
                <a:gd name="connsiteY8" fmla="*/ 10000 h 10000"/>
                <a:gd name="connsiteX0" fmla="*/ 4993 w 9249"/>
                <a:gd name="connsiteY0" fmla="*/ 1983 h 10000"/>
                <a:gd name="connsiteX1" fmla="*/ 3338 w 9249"/>
                <a:gd name="connsiteY1" fmla="*/ 0 h 10000"/>
                <a:gd name="connsiteX2" fmla="*/ 0 w 9249"/>
                <a:gd name="connsiteY2" fmla="*/ 0 h 10000"/>
                <a:gd name="connsiteX3" fmla="*/ 3321 w 9249"/>
                <a:gd name="connsiteY3" fmla="*/ 3987 h 10000"/>
                <a:gd name="connsiteX4" fmla="*/ 4993 w 9249"/>
                <a:gd name="connsiteY4" fmla="*/ 1983 h 10000"/>
                <a:gd name="connsiteX5" fmla="*/ 9249 w 9249"/>
                <a:gd name="connsiteY5" fmla="*/ 7895 h 10000"/>
                <a:gd name="connsiteX6" fmla="*/ 8331 w 9249"/>
                <a:gd name="connsiteY6" fmla="*/ 5993 h 10000"/>
                <a:gd name="connsiteX7" fmla="*/ 6662 w 9249"/>
                <a:gd name="connsiteY7" fmla="*/ 7997 h 10000"/>
                <a:gd name="connsiteX8" fmla="*/ 8331 w 9249"/>
                <a:gd name="connsiteY8" fmla="*/ 10000 h 10000"/>
                <a:gd name="connsiteX0" fmla="*/ 5398 w 9416"/>
                <a:gd name="connsiteY0" fmla="*/ 1983 h 10000"/>
                <a:gd name="connsiteX1" fmla="*/ 3609 w 9416"/>
                <a:gd name="connsiteY1" fmla="*/ 0 h 10000"/>
                <a:gd name="connsiteX2" fmla="*/ 0 w 9416"/>
                <a:gd name="connsiteY2" fmla="*/ 0 h 10000"/>
                <a:gd name="connsiteX3" fmla="*/ 3591 w 9416"/>
                <a:gd name="connsiteY3" fmla="*/ 3987 h 10000"/>
                <a:gd name="connsiteX4" fmla="*/ 5398 w 9416"/>
                <a:gd name="connsiteY4" fmla="*/ 1983 h 10000"/>
                <a:gd name="connsiteX5" fmla="*/ 9416 w 9416"/>
                <a:gd name="connsiteY5" fmla="*/ 7872 h 10000"/>
                <a:gd name="connsiteX6" fmla="*/ 9007 w 9416"/>
                <a:gd name="connsiteY6" fmla="*/ 5993 h 10000"/>
                <a:gd name="connsiteX7" fmla="*/ 7203 w 9416"/>
                <a:gd name="connsiteY7" fmla="*/ 7997 h 10000"/>
                <a:gd name="connsiteX8" fmla="*/ 9007 w 9416"/>
                <a:gd name="connsiteY8" fmla="*/ 10000 h 10000"/>
                <a:gd name="connsiteX0" fmla="*/ 5733 w 9663"/>
                <a:gd name="connsiteY0" fmla="*/ 1983 h 10000"/>
                <a:gd name="connsiteX1" fmla="*/ 3833 w 9663"/>
                <a:gd name="connsiteY1" fmla="*/ 0 h 10000"/>
                <a:gd name="connsiteX2" fmla="*/ 0 w 9663"/>
                <a:gd name="connsiteY2" fmla="*/ 0 h 10000"/>
                <a:gd name="connsiteX3" fmla="*/ 3814 w 9663"/>
                <a:gd name="connsiteY3" fmla="*/ 3987 h 10000"/>
                <a:gd name="connsiteX4" fmla="*/ 5733 w 9663"/>
                <a:gd name="connsiteY4" fmla="*/ 1983 h 10000"/>
                <a:gd name="connsiteX5" fmla="*/ 9663 w 9663"/>
                <a:gd name="connsiteY5" fmla="*/ 7883 h 10000"/>
                <a:gd name="connsiteX6" fmla="*/ 9566 w 9663"/>
                <a:gd name="connsiteY6" fmla="*/ 5993 h 10000"/>
                <a:gd name="connsiteX7" fmla="*/ 7650 w 9663"/>
                <a:gd name="connsiteY7" fmla="*/ 7997 h 10000"/>
                <a:gd name="connsiteX8" fmla="*/ 9566 w 9663"/>
                <a:gd name="connsiteY8" fmla="*/ 10000 h 10000"/>
                <a:gd name="connsiteX0" fmla="*/ 5933 w 9907"/>
                <a:gd name="connsiteY0" fmla="*/ 1983 h 10000"/>
                <a:gd name="connsiteX1" fmla="*/ 3967 w 9907"/>
                <a:gd name="connsiteY1" fmla="*/ 0 h 10000"/>
                <a:gd name="connsiteX2" fmla="*/ 0 w 9907"/>
                <a:gd name="connsiteY2" fmla="*/ 0 h 10000"/>
                <a:gd name="connsiteX3" fmla="*/ 3947 w 9907"/>
                <a:gd name="connsiteY3" fmla="*/ 3987 h 10000"/>
                <a:gd name="connsiteX4" fmla="*/ 5933 w 9907"/>
                <a:gd name="connsiteY4" fmla="*/ 1983 h 10000"/>
                <a:gd name="connsiteX5" fmla="*/ 9880 w 9907"/>
                <a:gd name="connsiteY5" fmla="*/ 7872 h 10000"/>
                <a:gd name="connsiteX6" fmla="*/ 9900 w 9907"/>
                <a:gd name="connsiteY6" fmla="*/ 5993 h 10000"/>
                <a:gd name="connsiteX7" fmla="*/ 7917 w 9907"/>
                <a:gd name="connsiteY7" fmla="*/ 7997 h 10000"/>
                <a:gd name="connsiteX8" fmla="*/ 9900 w 9907"/>
                <a:gd name="connsiteY8" fmla="*/ 10000 h 10000"/>
                <a:gd name="connsiteX0" fmla="*/ 5989 w 9993"/>
                <a:gd name="connsiteY0" fmla="*/ 1983 h 10000"/>
                <a:gd name="connsiteX1" fmla="*/ 4004 w 9993"/>
                <a:gd name="connsiteY1" fmla="*/ 0 h 10000"/>
                <a:gd name="connsiteX2" fmla="*/ 0 w 9993"/>
                <a:gd name="connsiteY2" fmla="*/ 0 h 10000"/>
                <a:gd name="connsiteX3" fmla="*/ 3984 w 9993"/>
                <a:gd name="connsiteY3" fmla="*/ 3987 h 10000"/>
                <a:gd name="connsiteX4" fmla="*/ 5989 w 9993"/>
                <a:gd name="connsiteY4" fmla="*/ 1983 h 10000"/>
                <a:gd name="connsiteX5" fmla="*/ 9993 w 9993"/>
                <a:gd name="connsiteY5" fmla="*/ 5993 h 10000"/>
                <a:gd name="connsiteX6" fmla="*/ 7991 w 9993"/>
                <a:gd name="connsiteY6" fmla="*/ 7997 h 10000"/>
                <a:gd name="connsiteX7" fmla="*/ 9993 w 9993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93" h="10000">
                  <a:moveTo>
                    <a:pt x="5989" y="1983"/>
                  </a:moveTo>
                  <a:lnTo>
                    <a:pt x="4004" y="0"/>
                  </a:lnTo>
                  <a:lnTo>
                    <a:pt x="0" y="0"/>
                  </a:lnTo>
                  <a:lnTo>
                    <a:pt x="3984" y="3987"/>
                  </a:lnTo>
                  <a:lnTo>
                    <a:pt x="5989" y="1983"/>
                  </a:lnTo>
                  <a:moveTo>
                    <a:pt x="9993" y="5993"/>
                  </a:moveTo>
                  <a:lnTo>
                    <a:pt x="7991" y="7997"/>
                  </a:lnTo>
                  <a:lnTo>
                    <a:pt x="9993" y="10000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180195" y="390096"/>
              <a:ext cx="1502687" cy="707706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CE0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701722" y="5474884"/>
            <a:ext cx="2086191" cy="682756"/>
            <a:chOff x="0" y="14675"/>
            <a:chExt cx="3550" cy="1165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D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rgbClr val="C4D4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3" name="Título 12">
            <a:extLst>
              <a:ext uri="{FF2B5EF4-FFF2-40B4-BE49-F238E27FC236}">
                <a16:creationId xmlns:a16="http://schemas.microsoft.com/office/drawing/2014/main" id="{0EFA2D95-FDAB-7642-47D6-61751916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7" y="365125"/>
            <a:ext cx="7725103" cy="19414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E63EC2-0568-D734-DA40-AD6C53A05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7BF5E43A-1348-4597-A2F5-11856AA9D9CF}" type="datetime4">
              <a:rPr lang="es-ES" noProof="0" smtClean="0">
                <a:latin typeface="+mn-lt"/>
              </a:rPr>
              <a:t>15 de diciembre de 2022</a:t>
            </a:fld>
            <a:endParaRPr lang="es-ES" noProof="0">
              <a:latin typeface="+mn-lt"/>
            </a:endParaRPr>
          </a:p>
        </p:txBody>
      </p:sp>
      <p:sp>
        <p:nvSpPr>
          <p:cNvPr id="31" name="Marcador de pie de pá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Revisión anual</a:t>
            </a:r>
            <a:endParaRPr lang="es-ES" b="0" noProof="0"/>
          </a:p>
        </p:txBody>
      </p:sp>
      <p:sp>
        <p:nvSpPr>
          <p:cNvPr id="32" name="Marcador de posición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713" r:id="rId3"/>
    <p:sldLayoutId id="2147483671" r:id="rId4"/>
    <p:sldLayoutId id="2147483672" r:id="rId5"/>
    <p:sldLayoutId id="2147483673" r:id="rId6"/>
    <p:sldLayoutId id="2147483706" r:id="rId7"/>
    <p:sldLayoutId id="2147483684" r:id="rId8"/>
    <p:sldLayoutId id="2147483675" r:id="rId9"/>
    <p:sldLayoutId id="2147483676" r:id="rId10"/>
    <p:sldLayoutId id="2147483677" r:id="rId11"/>
    <p:sldLayoutId id="2147483685" r:id="rId12"/>
    <p:sldLayoutId id="2147483688" r:id="rId13"/>
    <p:sldLayoutId id="2147483692" r:id="rId14"/>
    <p:sldLayoutId id="2147483694" r:id="rId15"/>
    <p:sldLayoutId id="2147483695" r:id="rId16"/>
    <p:sldLayoutId id="2147483703" r:id="rId17"/>
    <p:sldLayoutId id="2147483696" r:id="rId18"/>
    <p:sldLayoutId id="2147483697" r:id="rId19"/>
    <p:sldLayoutId id="2147483704" r:id="rId20"/>
    <p:sldLayoutId id="2147483698" r:id="rId21"/>
    <p:sldLayoutId id="2147483707" r:id="rId22"/>
    <p:sldLayoutId id="2147483715" r:id="rId23"/>
    <p:sldLayoutId id="2147483708" r:id="rId24"/>
    <p:sldLayoutId id="2147483699" r:id="rId25"/>
    <p:sldLayoutId id="2147483682" r:id="rId26"/>
    <p:sldLayoutId id="2147483716" r:id="rId27"/>
    <p:sldLayoutId id="2147483700" r:id="rId28"/>
    <p:sldLayoutId id="2147483702" r:id="rId29"/>
    <p:sldLayoutId id="2147483709" r:id="rId30"/>
    <p:sldLayoutId id="2147483710" r:id="rId31"/>
    <p:sldLayoutId id="2147483705" r:id="rId32"/>
    <p:sldLayoutId id="2147483711" r:id="rId3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5.xml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chart" Target="../charts/char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8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19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chart" Target="../charts/chart2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2.xml"/><Relationship Id="rId3" Type="http://schemas.openxmlformats.org/officeDocument/2006/relationships/chart" Target="../charts/chart23.xml"/><Relationship Id="rId4" Type="http://schemas.openxmlformats.org/officeDocument/2006/relationships/image" Target="../media/image2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Relationship Id="rId4" Type="http://schemas.openxmlformats.org/officeDocument/2006/relationships/image" Target="../media/image2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Relationship Id="rId4" Type="http://schemas.openxmlformats.org/officeDocument/2006/relationships/image" Target="../media/image2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microsoft.com/office/2007/relationships/hdphoto" Target="../media/hdphoto3.wdp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svg"/><Relationship Id="rId4" Type="http://schemas.openxmlformats.org/officeDocument/2006/relationships/image" Target="../media/image15.png"/><Relationship Id="rId5" Type="http://schemas.openxmlformats.org/officeDocument/2006/relationships/image" Target="../media/image16.sv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jpeg"/><Relationship Id="rId5" Type="http://schemas.openxmlformats.org/officeDocument/2006/relationships/image" Target="../media/image8.png"/><Relationship Id="rId6" Type="http://schemas.openxmlformats.org/officeDocument/2006/relationships/image" Target="../media/image32.jpe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8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COSAM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3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C3D600"/>
                </a:solidFill>
              </a:rPr>
              <a:t>Factor Local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55066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Ambiente </a:t>
                      </a:r>
                      <a:r>
                        <a:rPr lang="es-CL" sz="1500" dirty="0">
                          <a:latin typeface="+mn-lt"/>
                        </a:rPr>
                        <a:t>interpersonal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AMI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Apreciación 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la calidad de las relaciones interpersonales dentro del área de trabajo. Alude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 la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colaboración, respeto y al manejo de conflictos.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Ambiente laboral</a:t>
                      </a:r>
                      <a:r>
                        <a:rPr lang="es-CL" sz="1500" baseline="0" dirty="0">
                          <a:latin typeface="+mn-lt"/>
                        </a:rPr>
                        <a:t> seguro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ALS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sensación de seguridad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para expresar ideas, y el no tener temor a cometer errores.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Carga de trabajo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CDT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carga de tareas que sus jefaturas les solicitan, considerando el cargo por el que son contratados y su capacidad para cumplir con las tareas asignadas.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latin typeface="+mn-lt"/>
                        </a:rPr>
                        <a:t>Claridad</a:t>
                      </a:r>
                      <a:r>
                        <a:rPr lang="es-ES" sz="1500" baseline="0" dirty="0">
                          <a:latin typeface="+mn-lt"/>
                        </a:rPr>
                        <a:t> or</a:t>
                      </a:r>
                      <a:r>
                        <a:rPr lang="es-ES" sz="1500" dirty="0">
                          <a:latin typeface="+mn-lt"/>
                        </a:rPr>
                        <a:t>ganizacional </a:t>
                      </a:r>
                      <a:endParaRPr lang="es-ES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CLA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Conocimiento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de las personas sobre los objetivos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institucionales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, los de la unidad en que trabajan y los del cargo que desempeñan.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Diversidad e inclusión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DEI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de 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un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 ambiente diverso y de respeto por las diferencias fomentado por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baseline="0" dirty="0">
                          <a:effectLst/>
                          <a:latin typeface="+mn-lt"/>
                        </a:rPr>
                        <a:t>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Equidad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EQI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sobre la justicia y equidad dentro de la </a:t>
                      </a:r>
                      <a:r>
                        <a:rPr lang="es-CL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institución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 respecto de la aplicación de normas, procedimientos y la toma de decisiones.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Liderazgo 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dirty="0">
                          <a:latin typeface="+mn-lt"/>
                        </a:rPr>
                        <a:t>LID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de sus jefaturas respecto a la calidad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apoyo que proveen, si generan un ambiente propicio para el trabajo y su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trato. </a:t>
                      </a:r>
                      <a:endParaRPr lang="es-CL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Organización y agilidad </a:t>
                      </a:r>
                      <a:endParaRPr lang="es-CL" sz="1500" dirty="0">
                        <a:solidFill>
                          <a:srgbClr val="FF000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ES" sz="1500" dirty="0">
                          <a:latin typeface="+mn-lt"/>
                        </a:rPr>
                        <a:t>ORG</a:t>
                      </a:r>
                      <a:endParaRPr lang="es-CL" sz="1500" dirty="0">
                        <a:solidFill>
                          <a:srgbClr val="000000"/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Percepción de una </a:t>
                      </a:r>
                      <a:r>
                        <a:rPr lang="es-MX" sz="1400" u="none" strike="noStrike" dirty="0">
                          <a:effectLst/>
                          <a:latin typeface="+mn-lt"/>
                        </a:rPr>
                        <a:t>adecuada planificación y organización del trabajo, junto a la eficiencia en el área de trabajo</a:t>
                      </a:r>
                      <a:r>
                        <a:rPr lang="es-CL" sz="1400" u="none" strike="noStrike" dirty="0">
                          <a:effectLst/>
                          <a:latin typeface="+mn-lt"/>
                        </a:rPr>
                        <a:t>. 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Reconocimiento </a:t>
                      </a:r>
                      <a:endParaRPr lang="es-ES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REC</a:t>
                      </a:r>
                      <a:endParaRPr lang="es-CL" sz="15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Percepción respecto a las prácticas de reconocimiento existentes en la institución, en términos de</a:t>
                      </a:r>
                      <a:r>
                        <a:rPr lang="es-CL" sz="1400" u="none" strike="noStrike" kern="1200" baseline="0" dirty="0">
                          <a:effectLst/>
                          <a:latin typeface="+mn-lt"/>
                        </a:rPr>
                        <a:t> que sean justas y vinculadas al </a:t>
                      </a:r>
                      <a:r>
                        <a:rPr lang="es-CL" sz="1400" u="none" strike="noStrike" kern="1200" dirty="0">
                          <a:effectLst/>
                          <a:latin typeface="+mn-lt"/>
                        </a:rPr>
                        <a:t>desempeño laboral.</a:t>
                      </a:r>
                      <a:endParaRPr lang="es-CL" sz="140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7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Indicadores - </a:t>
            </a:r>
            <a:r>
              <a:rPr lang="es-CL" sz="3200" b="0" dirty="0">
                <a:solidFill>
                  <a:srgbClr val="D0009E"/>
                </a:solidFill>
              </a:rPr>
              <a:t>Factor Resultante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576616"/>
              </p:ext>
            </p:extLst>
          </p:nvPr>
        </p:nvGraphicFramePr>
        <p:xfrm>
          <a:off x="630520" y="1264087"/>
          <a:ext cx="10930960" cy="2520513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Intención de salida 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IDS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Ideación de la posibilidad de dejar la institución.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Entusiasmo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ENL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effectLst/>
                          <a:latin typeface="+mn-lt"/>
                        </a:rPr>
                        <a:t>Grado de entusiasmo que genera el trabajo.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Compromiso organizacional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IDC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Grado de orgullo que tiene el colaborador respecto de la</a:t>
                      </a:r>
                      <a:r>
                        <a:rPr lang="es-CL" sz="1500" u="none" strike="noStrike" kern="1200" baseline="0" dirty="0">
                          <a:effectLst/>
                          <a:latin typeface="+mn-lt"/>
                        </a:rPr>
                        <a:t> institución</a:t>
                      </a: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5653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dirty="0">
                          <a:latin typeface="+mn-lt"/>
                        </a:rPr>
                        <a:t>Satisfacción laboral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SAT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Estado emocional positivo resultante de la experiencia laboral.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FF301E95-CEF8-A879-A70F-9FD4C4F7C3E1}"/>
              </a:ext>
            </a:extLst>
          </p:cNvPr>
          <p:cNvSpPr txBox="1">
            <a:spLocks/>
          </p:cNvSpPr>
          <p:nvPr/>
        </p:nvSpPr>
        <p:spPr>
          <a:xfrm>
            <a:off x="964022" y="3905395"/>
            <a:ext cx="9672875" cy="92373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3200" b="0" dirty="0"/>
              <a:t>Dimensiones -</a:t>
            </a:r>
            <a:r>
              <a:rPr lang="es-CL" sz="3200" b="0" dirty="0">
                <a:solidFill>
                  <a:srgbClr val="37D5C6"/>
                </a:solidFill>
              </a:rPr>
              <a:t> Específicas Vitacura</a:t>
            </a:r>
          </a:p>
        </p:txBody>
      </p:sp>
      <p:graphicFrame>
        <p:nvGraphicFramePr>
          <p:cNvPr id="5" name="2 Tabla">
            <a:extLst>
              <a:ext uri="{FF2B5EF4-FFF2-40B4-BE49-F238E27FC236}">
                <a16:creationId xmlns:a16="http://schemas.microsoft.com/office/drawing/2014/main" id="{56DA2834-DF83-01EC-0EE6-F2F184C9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801"/>
              </p:ext>
            </p:extLst>
          </p:nvPr>
        </p:nvGraphicFramePr>
        <p:xfrm>
          <a:off x="630520" y="4908223"/>
          <a:ext cx="10930960" cy="1581736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2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Dimensión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Sigla</a:t>
                      </a:r>
                      <a:r>
                        <a:rPr lang="es-CL" sz="15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s-CL" sz="1500" b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7505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Probidad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PBD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respecto de las prácticas institucionales y de las jefaturas referente a conductas intachables y desempeños honestos y leales en la función de su cargo, primando el interés general por sobre el particular. 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u="none" strike="noStrike" kern="1200" dirty="0">
                          <a:effectLst/>
                          <a:latin typeface="+mn-lt"/>
                        </a:rPr>
                        <a:t>Confianza</a:t>
                      </a:r>
                      <a:endParaRPr lang="es-CL" sz="1500" dirty="0">
                        <a:solidFill>
                          <a:srgbClr val="00B0F0"/>
                        </a:solidFill>
                        <a:latin typeface="+mn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s-CL" sz="15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CNF</a:t>
                      </a:r>
                      <a:endParaRPr lang="es-CL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48215" marR="48215" marT="20089" marB="20089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just" defTabSz="914400" rtl="0" eaLnBrk="1" fontAlgn="ctr" latinLnBrk="0" hangingPunct="1"/>
                      <a:r>
                        <a:rPr lang="es-E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Percepción del grado de confianza que se tiene respecto a las capacidades e intenciones de los cargos directivos y jefaturas en el desempeño de su cargo.</a:t>
                      </a:r>
                      <a:endParaRPr lang="es-CL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4" marR="9524" marT="7143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5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CEAEE-F204-DFC8-DF15-59EF7D1A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45" y="665703"/>
            <a:ext cx="11849670" cy="610863"/>
          </a:xfrm>
        </p:spPr>
        <p:txBody>
          <a:bodyPr>
            <a:noAutofit/>
          </a:bodyPr>
          <a:lstStyle/>
          <a:p>
            <a:pPr algn="ctr"/>
            <a:r>
              <a:rPr lang="es-ES" sz="3200" b="0" dirty="0"/>
              <a:t>¿Cómo se agrupan las respuestas obtenidas en la encuesta?</a:t>
            </a:r>
            <a:endParaRPr lang="es-CL" sz="3200" b="0" dirty="0"/>
          </a:p>
        </p:txBody>
      </p:sp>
      <p:graphicFrame>
        <p:nvGraphicFramePr>
          <p:cNvPr id="13" name="Tabla 3">
            <a:extLst>
              <a:ext uri="{FF2B5EF4-FFF2-40B4-BE49-F238E27FC236}">
                <a16:creationId xmlns:a16="http://schemas.microsoft.com/office/drawing/2014/main" id="{485A1EAE-2996-C70D-04E0-138056B49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02439"/>
              </p:ext>
            </p:extLst>
          </p:nvPr>
        </p:nvGraphicFramePr>
        <p:xfrm>
          <a:off x="1387980" y="2042985"/>
          <a:ext cx="9677442" cy="2818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41689">
                  <a:extLst>
                    <a:ext uri="{9D8B030D-6E8A-4147-A177-3AD203B41FA5}">
                      <a16:colId xmlns:a16="http://schemas.microsoft.com/office/drawing/2014/main" val="2551374888"/>
                    </a:ext>
                  </a:extLst>
                </a:gridCol>
                <a:gridCol w="1532598">
                  <a:extLst>
                    <a:ext uri="{9D8B030D-6E8A-4147-A177-3AD203B41FA5}">
                      <a16:colId xmlns:a16="http://schemas.microsoft.com/office/drawing/2014/main" val="2298412785"/>
                    </a:ext>
                  </a:extLst>
                </a:gridCol>
                <a:gridCol w="1246544">
                  <a:extLst>
                    <a:ext uri="{9D8B030D-6E8A-4147-A177-3AD203B41FA5}">
                      <a16:colId xmlns:a16="http://schemas.microsoft.com/office/drawing/2014/main" val="426799237"/>
                    </a:ext>
                  </a:extLst>
                </a:gridCol>
                <a:gridCol w="1248013">
                  <a:extLst>
                    <a:ext uri="{9D8B030D-6E8A-4147-A177-3AD203B41FA5}">
                      <a16:colId xmlns:a16="http://schemas.microsoft.com/office/drawing/2014/main" val="742603755"/>
                    </a:ext>
                  </a:extLst>
                </a:gridCol>
                <a:gridCol w="1144098">
                  <a:extLst>
                    <a:ext uri="{9D8B030D-6E8A-4147-A177-3AD203B41FA5}">
                      <a16:colId xmlns:a16="http://schemas.microsoft.com/office/drawing/2014/main" val="3086440132"/>
                    </a:ext>
                  </a:extLst>
                </a:gridCol>
                <a:gridCol w="1164500">
                  <a:extLst>
                    <a:ext uri="{9D8B030D-6E8A-4147-A177-3AD203B41FA5}">
                      <a16:colId xmlns:a16="http://schemas.microsoft.com/office/drawing/2014/main" val="3447855930"/>
                    </a:ext>
                  </a:extLst>
                </a:gridCol>
              </a:tblGrid>
              <a:tr h="120903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Ítems</a:t>
                      </a:r>
                      <a:endParaRPr lang="es-E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DESACUERDO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DESACUERDO (2)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 de ACUERDO ni</a:t>
                      </a:r>
                      <a:r>
                        <a:rPr lang="es-ES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 DESACUERDO (3)</a:t>
                      </a:r>
                      <a:endParaRPr lang="es-E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total ACUERDO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45922"/>
                  </a:ext>
                </a:extLst>
              </a:tr>
              <a:tr h="71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 personas que trabajamos aquí conocemos …</a:t>
                      </a:r>
                      <a:endParaRPr lang="es-CL" sz="1800" b="0" i="0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9739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el trabajo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558142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L" sz="1800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mi equipo, se reconoce …</a:t>
                      </a:r>
                    </a:p>
                  </a:txBody>
                  <a:tcPr marT="54864" marB="54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EB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4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rgbClr val="010066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17085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2723A39-8915-27AD-C248-18496EEF61C6}"/>
              </a:ext>
            </a:extLst>
          </p:cNvPr>
          <p:cNvSpPr txBox="1"/>
          <p:nvPr/>
        </p:nvSpPr>
        <p:spPr bwMode="auto">
          <a:xfrm>
            <a:off x="729107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FFC000"/>
                </a:solidFill>
                <a:cs typeface="+mn-cs"/>
              </a:rPr>
              <a:t>APRECIACIÓN NEUTRA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DBCFD15-D414-1A10-3564-4ACDB4C9A5EE}"/>
              </a:ext>
            </a:extLst>
          </p:cNvPr>
          <p:cNvSpPr txBox="1"/>
          <p:nvPr/>
        </p:nvSpPr>
        <p:spPr bwMode="auto">
          <a:xfrm>
            <a:off x="9120210" y="5385858"/>
            <a:ext cx="1714500" cy="626012"/>
          </a:xfrm>
          <a:prstGeom prst="rect">
            <a:avLst/>
          </a:prstGeom>
          <a:noFill/>
        </p:spPr>
        <p:txBody>
          <a:bodyPr lIns="71317" tIns="35659" rIns="71317" bIns="35659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92D050"/>
                </a:solidFill>
                <a:cs typeface="+mn-cs"/>
              </a:rPr>
              <a:t>APRECIACIÓN  POSITIVA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EEC968B-79FE-F507-EC05-34BA5C049D36}"/>
              </a:ext>
            </a:extLst>
          </p:cNvPr>
          <p:cNvSpPr txBox="1"/>
          <p:nvPr/>
        </p:nvSpPr>
        <p:spPr bwMode="auto">
          <a:xfrm>
            <a:off x="5033660" y="5388271"/>
            <a:ext cx="2160240" cy="646323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defRPr/>
            </a:pPr>
            <a:r>
              <a:rPr lang="es-CL" b="1" dirty="0">
                <a:solidFill>
                  <a:srgbClr val="ED7D31"/>
                </a:solidFill>
              </a:rPr>
              <a:t>APRECIACIÓN</a:t>
            </a:r>
            <a:r>
              <a:rPr lang="es-CL" b="1" dirty="0">
                <a:solidFill>
                  <a:srgbClr val="ED7D31"/>
                </a:solidFill>
                <a:cs typeface="+mn-cs"/>
              </a:rPr>
              <a:t> NEGATIVA</a:t>
            </a:r>
          </a:p>
        </p:txBody>
      </p:sp>
      <p:sp>
        <p:nvSpPr>
          <p:cNvPr id="29" name="Cerrar llave 28">
            <a:extLst>
              <a:ext uri="{FF2B5EF4-FFF2-40B4-BE49-F238E27FC236}">
                <a16:creationId xmlns:a16="http://schemas.microsoft.com/office/drawing/2014/main" id="{6E209339-466B-34B2-8E50-4273B516F615}"/>
              </a:ext>
            </a:extLst>
          </p:cNvPr>
          <p:cNvSpPr/>
          <p:nvPr/>
        </p:nvSpPr>
        <p:spPr>
          <a:xfrm rot="5400000">
            <a:off x="5970783" y="3742205"/>
            <a:ext cx="285994" cy="2768600"/>
          </a:xfrm>
          <a:prstGeom prst="rightBrac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errar llave 29">
            <a:extLst>
              <a:ext uri="{FF2B5EF4-FFF2-40B4-BE49-F238E27FC236}">
                <a16:creationId xmlns:a16="http://schemas.microsoft.com/office/drawing/2014/main" id="{9D18E753-0F22-276D-7FCF-E33299A147B3}"/>
              </a:ext>
            </a:extLst>
          </p:cNvPr>
          <p:cNvSpPr/>
          <p:nvPr/>
        </p:nvSpPr>
        <p:spPr>
          <a:xfrm rot="5400000">
            <a:off x="9786453" y="4002600"/>
            <a:ext cx="285994" cy="2271940"/>
          </a:xfrm>
          <a:prstGeom prst="righ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9FA9CDBA-4CD3-F33C-DC96-717E20819558}"/>
              </a:ext>
            </a:extLst>
          </p:cNvPr>
          <p:cNvSpPr/>
          <p:nvPr/>
        </p:nvSpPr>
        <p:spPr>
          <a:xfrm rot="5400000">
            <a:off x="8005323" y="4533754"/>
            <a:ext cx="285994" cy="119888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54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74" y="2814319"/>
            <a:ext cx="5488941" cy="7924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Resultados descriptivos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792480" y="3606800"/>
            <a:ext cx="4624472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t="-339" r="27590" b="8275"/>
          <a:stretch/>
        </p:blipFill>
        <p:spPr/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7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2454E-FD33-C6BA-A72E-4C60B910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34343"/>
            <a:ext cx="5131977" cy="610863"/>
          </a:xfrm>
        </p:spPr>
        <p:txBody>
          <a:bodyPr/>
          <a:lstStyle/>
          <a:p>
            <a:r>
              <a:t>Participación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D3038D-1FE2-7AA6-7BA2-9F8EC07D0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11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1A2E2D-2197-97B8-8CD2-403477BD8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0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1041E5-44AB-72FB-E05E-B01C4AFDEB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Total: 11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47E7650-7278-D51D-C8B3-32ECF84CC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961165"/>
            <a:ext cx="8943906" cy="879475"/>
          </a:xfrm>
        </p:spPr>
        <p:txBody>
          <a:bodyPr/>
          <a:lstStyle/>
          <a:p>
            <a:r>
              <a:t>COSAM</a:t>
            </a:r>
          </a:p>
        </p:txBody>
      </p:sp>
      <p:graphicFrame>
        <p:nvGraphicFramePr>
          <p:cNvPr id="7" name="Chart 5">
            <a:extLst>
              <a:ext uri="{FF2B5EF4-FFF2-40B4-BE49-F238E27FC236}">
                <a16:creationId xmlns:a16="http://schemas.microsoft.com/office/drawing/2014/main" id="{F27C91D1-86B8-AAE0-EA2D-7582443BC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65878"/>
              </p:ext>
            </p:extLst>
          </p:nvPr>
        </p:nvGraphicFramePr>
        <p:xfrm>
          <a:off x="914400" y="1645920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01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4023" y="454144"/>
            <a:ext cx="9146332" cy="610863"/>
          </a:xfrm>
        </p:spPr>
        <p:txBody>
          <a:bodyPr/>
          <a:lstStyle/>
          <a:p>
            <a:r>
              <a:t>Resultados COSAM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6563401" y="2810060"/>
            <a:ext cx="4456253" cy="2248430"/>
          </a:xfrm>
        </p:spPr>
        <p:txBody>
          <a:bodyPr>
            <a:normAutofit/>
          </a:bodyPr>
          <a:lstStyle/>
          <a:p>
            <a:r>
              <a:t>De cada 10 elementos de la gestión del clima organizacional abordados en la encuesta, alrededor de 6 fueron evaluados positivamente.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>
          <a:xfrm>
            <a:off x="6507469" y="2118017"/>
            <a:ext cx="4568115" cy="793370"/>
          </a:xfrm>
        </p:spPr>
        <p:txBody>
          <a:bodyPr>
            <a:normAutofit/>
          </a:bodyPr>
          <a:lstStyle/>
          <a:p>
            <a:r>
              <a:t>¿Como representaríamos esto?</a:t>
            </a:r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89322"/>
              </p:ext>
            </p:extLst>
          </p:nvPr>
        </p:nvGraphicFramePr>
        <p:xfrm>
          <a:off x="782309" y="1479665"/>
          <a:ext cx="4754880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971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7"/>
            <a:ext cx="5415995" cy="610863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 dirty="0" err="1"/>
              <a:t>Área Salud</a:t>
            </a:r>
            <a:r>
              <a:rPr lang="es-CL" dirty="0"/>
              <a:t/>
            </a:r>
          </a:p>
        </p:txBody>
      </p:sp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96094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DA8993B2-B7D7-D75F-CFA9-82DD33492BCC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1C104D7-538D-0295-1C6C-D03FCF2990AC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A450D5-FC5D-4597-58F8-0686FEA5AB96}"/>
              </a:ext>
            </a:extLst>
          </p:cNvPr>
          <p:cNvSpPr/>
          <p:nvPr/>
        </p:nvSpPr>
        <p:spPr>
          <a:xfrm>
            <a:off x="7760821" y="346439"/>
            <a:ext cx="2911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oscuro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Área Salud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6CFEFEF-CC91-B446-4ADE-82655E919E0F}"/>
              </a:ext>
            </a:extLst>
          </p:cNvPr>
          <p:cNvSpPr/>
          <p:nvPr/>
        </p:nvSpPr>
        <p:spPr>
          <a:xfrm>
            <a:off x="7755785" y="795454"/>
            <a:ext cx="2916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COSAM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412105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4">
            <a:extLst>
              <a:ext uri="{FF2B5EF4-FFF2-40B4-BE49-F238E27FC236}">
                <a16:creationId xmlns:a16="http://schemas.microsoft.com/office/drawing/2014/main" id="{BCC0F821-DCEB-44ED-6C3B-AA3A7A3F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77298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4ACB49C-0FDA-2171-F0CA-89CDC4A4BA5D}"/>
              </a:ext>
            </a:extLst>
          </p:cNvPr>
          <p:cNvSpPr/>
          <p:nvPr/>
        </p:nvSpPr>
        <p:spPr>
          <a:xfrm>
            <a:off x="7508571" y="393325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AF6525-9A27-7D3B-3866-361C2B1EFFBD}"/>
              </a:ext>
            </a:extLst>
          </p:cNvPr>
          <p:cNvSpPr/>
          <p:nvPr/>
        </p:nvSpPr>
        <p:spPr>
          <a:xfrm>
            <a:off x="7508571" y="842340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CF52E9-B073-84FB-48DC-252C18627959}"/>
              </a:ext>
            </a:extLst>
          </p:cNvPr>
          <p:cNvSpPr/>
          <p:nvPr/>
        </p:nvSpPr>
        <p:spPr>
          <a:xfrm>
            <a:off x="7760821" y="346439"/>
            <a:ext cx="289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COSAM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342D20-4714-772A-2456-14BDAFCF698F}"/>
              </a:ext>
            </a:extLst>
          </p:cNvPr>
          <p:cNvSpPr/>
          <p:nvPr/>
        </p:nvSpPr>
        <p:spPr>
          <a:xfrm>
            <a:off x="7755786" y="795454"/>
            <a:ext cx="349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</a:t>
            </a:r>
            <a:r>
              <a:rPr lang="es-CL" sz="900" dirty="0" err="1">
                <a:solidFill>
                  <a:schemeClr val="bg2">
                    <a:lumMod val="10000"/>
                  </a:schemeClr>
                </a:solidFill>
              </a:rPr>
              <a:t>COSAM</a:t>
            </a:r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 2022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8E0D177-BF6B-0689-82A9-27932341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1888"/>
            <a:ext cx="5415995" cy="1040530"/>
          </a:xfrm>
        </p:spPr>
        <p:txBody>
          <a:bodyPr/>
          <a:lstStyle/>
          <a:p>
            <a:r>
              <a:rPr lang="es-CL" dirty="0"/>
              <a:t>Comparación de resultados con </a:t>
            </a:r>
            <a:r>
              <a:rPr lang="es-CL"/>
              <a:t>año anterior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9312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971767"/>
          </a:xfrm>
        </p:spPr>
        <p:txBody>
          <a:bodyPr>
            <a:normAutofit/>
          </a:bodyPr>
          <a:lstStyle/>
          <a:p>
            <a:r>
              <a:t>Panorama por dimensiones </a:t>
            </a:r>
            <a:br/>
            <a:r>
              <a:t>porcentajes de apreciación positiva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750023746"/>
              </p:ext>
            </p:extLst>
          </p:nvPr>
        </p:nvGraphicFramePr>
        <p:xfrm>
          <a:off x="201882" y="1812036"/>
          <a:ext cx="11697194" cy="442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522D4A-92B1-C165-205E-AAE62E9CC178}"/>
              </a:ext>
            </a:extLst>
          </p:cNvPr>
          <p:cNvCxnSpPr>
            <a:cxnSpLocks/>
          </p:cNvCxnSpPr>
          <p:nvPr/>
        </p:nvCxnSpPr>
        <p:spPr>
          <a:xfrm flipH="1" flipV="1">
            <a:off x="7090087" y="1567180"/>
            <a:ext cx="2" cy="4518872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1065512" y="6238640"/>
            <a:ext cx="7746383" cy="336614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La línea horizontal corresponde al porcentaje de apreciación positiva general de este reporte (57%)</a:t>
            </a:r>
          </a:p>
        </p:txBody>
      </p:sp>
      <p:sp>
        <p:nvSpPr>
          <p:cNvPr id="13" name="Marcador de texto 8"/>
          <p:cNvSpPr>
            <a:spLocks noGrp="1"/>
          </p:cNvSpPr>
          <p:nvPr>
            <p:ph type="body" sz="quarter" idx="12"/>
          </p:nvPr>
        </p:nvSpPr>
        <p:spPr>
          <a:xfrm>
            <a:off x="674734" y="6269232"/>
            <a:ext cx="560849" cy="304006"/>
          </a:xfrm>
        </p:spPr>
        <p:txBody>
          <a:bodyPr anchor="ctr">
            <a:normAutofit/>
          </a:bodyPr>
          <a:lstStyle>
            <a:lvl1pPr marL="0" indent="0" algn="l">
              <a:buNone/>
              <a:defRPr sz="11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t>Nota:</a:t>
            </a:r>
          </a:p>
        </p:txBody>
      </p:sp>
      <p:sp>
        <p:nvSpPr>
          <p:cNvPr id="15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2478169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02060"/>
                </a:solidFill>
                <a:latin typeface="+mn-lt"/>
              </a:defRPr>
            </a:lvl1pPr>
          </a:lstStyle>
          <a:p>
            <a:r>
              <a:t>Factor Organizacional</a:t>
            </a:r>
          </a:p>
        </p:txBody>
      </p:sp>
      <p:sp>
        <p:nvSpPr>
          <p:cNvPr id="16" name="Marcador de texto 8"/>
          <p:cNvSpPr>
            <a:spLocks noGrp="1"/>
          </p:cNvSpPr>
          <p:nvPr>
            <p:ph type="body" sz="quarter" idx="4294967295"/>
          </p:nvPr>
        </p:nvSpPr>
        <p:spPr>
          <a:xfrm>
            <a:off x="7090087" y="1485508"/>
            <a:ext cx="4611918" cy="30400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307FE2"/>
                </a:solidFill>
                <a:latin typeface="+mn-lt"/>
              </a:defRPr>
            </a:lvl1pPr>
          </a:lstStyle>
          <a:p>
            <a:r>
              <a:t>Factor Local</a:t>
            </a:r>
          </a:p>
        </p:txBody>
      </p:sp>
    </p:spTree>
    <p:extLst>
      <p:ext uri="{BB962C8B-B14F-4D97-AF65-F5344CB8AC3E}">
        <p14:creationId xmlns:p14="http://schemas.microsoft.com/office/powerpoint/2010/main" val="115720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Distribución de resultados por dimensiones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D77607-AB7A-4271-B2DA-67B30191C951}"/>
              </a:ext>
            </a:extLst>
          </p:cNvPr>
          <p:cNvSpPr txBox="1"/>
          <p:nvPr/>
        </p:nvSpPr>
        <p:spPr>
          <a:xfrm>
            <a:off x="1700039" y="5886876"/>
            <a:ext cx="5120353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002060"/>
                </a:solidFill>
                <a:cs typeface="Calibri Light" panose="020F0302020204030204" pitchFamily="34" charset="0"/>
              </a:rPr>
              <a:t>Factor Organizacional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DE1DB8E-42D0-4FE5-8FDA-1D073FB31778}"/>
              </a:ext>
            </a:extLst>
          </p:cNvPr>
          <p:cNvSpPr txBox="1"/>
          <p:nvPr/>
        </p:nvSpPr>
        <p:spPr>
          <a:xfrm>
            <a:off x="6820392" y="5892740"/>
            <a:ext cx="4912376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s-CL" sz="2000" b="1" dirty="0">
                <a:solidFill>
                  <a:srgbClr val="307FE2"/>
                </a:solidFill>
                <a:cs typeface="Calibri Light" panose="020F0302020204030204" pitchFamily="34" charset="0"/>
              </a:rPr>
              <a:t>Factor Local</a:t>
            </a:r>
          </a:p>
        </p:txBody>
      </p:sp>
      <p:graphicFrame>
        <p:nvGraphicFramePr>
          <p:cNvPr id="8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67303"/>
              </p:ext>
            </p:extLst>
          </p:nvPr>
        </p:nvGraphicFramePr>
        <p:xfrm>
          <a:off x="182880" y="1048511"/>
          <a:ext cx="11679936" cy="4767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91F83BF-53B8-E40E-573F-A749E8262B74}"/>
              </a:ext>
            </a:extLst>
          </p:cNvPr>
          <p:cNvCxnSpPr/>
          <p:nvPr/>
        </p:nvCxnSpPr>
        <p:spPr>
          <a:xfrm flipH="1" flipV="1">
            <a:off x="6809724" y="974166"/>
            <a:ext cx="10668" cy="5530929"/>
          </a:xfrm>
          <a:prstGeom prst="line">
            <a:avLst/>
          </a:prstGeom>
          <a:ln w="381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91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1550" y="604047"/>
            <a:ext cx="8304530" cy="610863"/>
          </a:xfrm>
        </p:spPr>
        <p:txBody>
          <a:bodyPr rtlCol="0">
            <a:noAutofit/>
          </a:bodyPr>
          <a:lstStyle/>
          <a:p>
            <a:pPr rtl="0"/>
            <a:r>
              <a:rPr lang="es-ES" sz="3200" b="0" dirty="0"/>
              <a:t>Estructura de Presentación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2413000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2. Resultados descriptivos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2500" y="4726003"/>
            <a:ext cx="2133600" cy="972928"/>
          </a:xfrm>
        </p:spPr>
        <p:txBody>
          <a:bodyPr rtlCol="0"/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5. Importancia relativa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63042" y="4726003"/>
            <a:ext cx="2128157" cy="608495"/>
          </a:xfrm>
        </p:spPr>
        <p:txBody>
          <a:bodyPr rtlCol="0">
            <a:normAutofit lnSpcReduction="10000"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6. Resultados inferenciales 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7054" y="4726002"/>
            <a:ext cx="2129245" cy="721001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7. Pregunta abierta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271E2988-E14B-73ED-1323-AB141CF6D21C}"/>
              </a:ext>
            </a:extLst>
          </p:cNvPr>
          <p:cNvSpPr txBox="1">
            <a:spLocks/>
          </p:cNvSpPr>
          <p:nvPr/>
        </p:nvSpPr>
        <p:spPr>
          <a:xfrm>
            <a:off x="6285567" y="2420776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BBB35B3-8F9F-1CEA-1E44-AD72A29C92B8}"/>
              </a:ext>
            </a:extLst>
          </p:cNvPr>
          <p:cNvSpPr txBox="1">
            <a:spLocks/>
          </p:cNvSpPr>
          <p:nvPr/>
        </p:nvSpPr>
        <p:spPr>
          <a:xfrm>
            <a:off x="8898761" y="2427802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701B6E45-A922-9389-8737-91C02B0E957D}"/>
              </a:ext>
            </a:extLst>
          </p:cNvPr>
          <p:cNvSpPr txBox="1">
            <a:spLocks/>
          </p:cNvSpPr>
          <p:nvPr/>
        </p:nvSpPr>
        <p:spPr>
          <a:xfrm>
            <a:off x="8889430" y="4742120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8. 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D08698B-77BD-7440-789F-FE9EAB921331}"/>
              </a:ext>
            </a:extLst>
          </p:cNvPr>
          <p:cNvCxnSpPr>
            <a:cxnSpLocks/>
          </p:cNvCxnSpPr>
          <p:nvPr/>
        </p:nvCxnSpPr>
        <p:spPr>
          <a:xfrm>
            <a:off x="952500" y="2137855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4E8C4B1-2BE4-D902-E67E-7326CBEF62EF}"/>
              </a:ext>
            </a:extLst>
          </p:cNvPr>
          <p:cNvCxnSpPr>
            <a:cxnSpLocks/>
          </p:cNvCxnSpPr>
          <p:nvPr/>
        </p:nvCxnSpPr>
        <p:spPr>
          <a:xfrm>
            <a:off x="3663043" y="214230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112315E-C698-9AE7-F7B7-8F2F0F9BC14C}"/>
              </a:ext>
            </a:extLst>
          </p:cNvPr>
          <p:cNvCxnSpPr>
            <a:cxnSpLocks/>
          </p:cNvCxnSpPr>
          <p:nvPr/>
        </p:nvCxnSpPr>
        <p:spPr>
          <a:xfrm>
            <a:off x="952500" y="445131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7D6541E-EC08-08E7-4F54-293213812C3A}"/>
              </a:ext>
            </a:extLst>
          </p:cNvPr>
          <p:cNvCxnSpPr>
            <a:cxnSpLocks/>
          </p:cNvCxnSpPr>
          <p:nvPr/>
        </p:nvCxnSpPr>
        <p:spPr>
          <a:xfrm>
            <a:off x="3663043" y="445531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7FCF142-3998-EA1B-4478-BBCED229287E}"/>
              </a:ext>
            </a:extLst>
          </p:cNvPr>
          <p:cNvCxnSpPr>
            <a:cxnSpLocks/>
          </p:cNvCxnSpPr>
          <p:nvPr/>
        </p:nvCxnSpPr>
        <p:spPr>
          <a:xfrm>
            <a:off x="6367055" y="4455311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BB7055-CB4E-6C96-A342-FBD9CF747149}"/>
              </a:ext>
            </a:extLst>
          </p:cNvPr>
          <p:cNvCxnSpPr>
            <a:cxnSpLocks/>
          </p:cNvCxnSpPr>
          <p:nvPr/>
        </p:nvCxnSpPr>
        <p:spPr>
          <a:xfrm>
            <a:off x="6273386" y="2137855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C1EDE46-D42B-125C-2324-CA8490B5A6B4}"/>
              </a:ext>
            </a:extLst>
          </p:cNvPr>
          <p:cNvCxnSpPr>
            <a:cxnSpLocks/>
          </p:cNvCxnSpPr>
          <p:nvPr/>
        </p:nvCxnSpPr>
        <p:spPr>
          <a:xfrm>
            <a:off x="8878285" y="213386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6C249F2-FB7F-67EF-14C6-709F77946597}"/>
              </a:ext>
            </a:extLst>
          </p:cNvPr>
          <p:cNvCxnSpPr>
            <a:cxnSpLocks/>
          </p:cNvCxnSpPr>
          <p:nvPr/>
        </p:nvCxnSpPr>
        <p:spPr>
          <a:xfrm>
            <a:off x="8872841" y="444932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A8CACAF-6E1C-9465-167E-569F538AC9AA}"/>
              </a:ext>
            </a:extLst>
          </p:cNvPr>
          <p:cNvSpPr txBox="1">
            <a:spLocks/>
          </p:cNvSpPr>
          <p:nvPr/>
        </p:nvSpPr>
        <p:spPr>
          <a:xfrm>
            <a:off x="971550" y="2406681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FB95A66-059B-BD7E-7628-8B6541F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23" y="261392"/>
            <a:ext cx="10155829" cy="971767"/>
          </a:xfrm>
        </p:spPr>
        <p:txBody>
          <a:bodyPr anchor="ctr">
            <a:normAutofit/>
          </a:bodyPr>
          <a:lstStyle/>
          <a:p>
            <a:r>
              <a:t>Comparación dimensiones</a:t>
            </a:r>
          </a:p>
          <a:p>
            <a:r>
              <a:t>porcentajes de apreciación positiva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CD96DCBE-DA5C-3CC6-14F8-B0A3351C1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465419"/>
              </p:ext>
            </p:extLst>
          </p:nvPr>
        </p:nvGraphicFramePr>
        <p:xfrm>
          <a:off x="201882" y="1406013"/>
          <a:ext cx="11697194" cy="474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020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10029752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Comparación referencial otros estudios </a:t>
            </a:r>
            <a:r>
              <a:rPr lang="es-ES"/>
              <a:t>de clima</a:t>
            </a:r>
            <a:endParaRPr lang="es-CL" dirty="0">
              <a:latin typeface="+mn-lt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" y="5954233"/>
            <a:ext cx="11486260" cy="228419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04DFAD0-7E5E-8E1D-1A88-13462E6AE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364189"/>
              </p:ext>
            </p:extLst>
          </p:nvPr>
        </p:nvGraphicFramePr>
        <p:xfrm>
          <a:off x="214192" y="1376516"/>
          <a:ext cx="11697194" cy="469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9146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7275737" cy="971767"/>
          </a:xfrm>
        </p:spPr>
        <p:txBody>
          <a:bodyPr>
            <a:normAutofit fontScale="90000"/>
          </a:bodyPr>
          <a:lstStyle/>
          <a:p>
            <a:r>
              <a:rPr lang="es-ES" sz="3600" b="0" dirty="0"/>
              <a:t>Distribución de resultados</a:t>
            </a:r>
            <a:br>
              <a:rPr lang="es-ES" sz="3600" b="0" dirty="0"/>
            </a:br>
            <a:r>
              <a:rPr lang="es-ES" sz="3600" dirty="0">
                <a:latin typeface="+mn-lt"/>
              </a:rPr>
              <a:t>Intención de salida</a:t>
            </a:r>
            <a:endParaRPr lang="es-CL" dirty="0">
              <a:latin typeface="+mn-lt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BF7E6-58D7-EC99-FF33-D44FAAC94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7396" y="2316480"/>
            <a:ext cx="3221441" cy="2377440"/>
          </a:xfrm>
        </p:spPr>
        <p:txBody>
          <a:bodyPr anchor="ctr">
            <a:noAutofit/>
          </a:bodyPr>
          <a:lstStyle/>
          <a:p>
            <a:r>
              <a:rPr lang="es-ES" sz="1600" dirty="0"/>
              <a:t>Ante la afirmación:</a:t>
            </a:r>
          </a:p>
          <a:p>
            <a:pPr algn="ctr"/>
            <a:r>
              <a:rPr lang="es-ES" sz="1600" b="1" dirty="0"/>
              <a:t>“He planeado cambiar de trabajo en los próximos meses”</a:t>
            </a:r>
            <a:endParaRPr lang="es-ES" sz="1600" dirty="0"/>
          </a:p>
          <a:p>
            <a:pPr algn="just"/>
            <a:r>
              <a:rPr lang="es-ES" sz="1600" dirty="0"/>
              <a:t>El % en verde refiere a los funcionarios y funcionarias que se proyectan en la institución, y el % naranja a las personas que han pensado, eventualmente, en dejar la institución.</a:t>
            </a: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8467397" y="2316480"/>
            <a:ext cx="3221440" cy="2377440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618656994"/>
              </p:ext>
            </p:extLst>
          </p:nvPr>
        </p:nvGraphicFramePr>
        <p:xfrm>
          <a:off x="617728" y="1490402"/>
          <a:ext cx="7026656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40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C070C-9FC8-2342-8C00-9202D174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" y="439202"/>
            <a:ext cx="10404382" cy="716267"/>
          </a:xfrm>
        </p:spPr>
        <p:txBody>
          <a:bodyPr>
            <a:normAutofit/>
          </a:bodyPr>
          <a:lstStyle/>
          <a:p>
            <a:r>
              <a:t>Distribución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38F179-9D68-EE7C-4154-6B109322F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8737" y="3485360"/>
            <a:ext cx="1679405" cy="914400"/>
          </a:xfrm>
        </p:spPr>
        <p:txBody>
          <a:bodyPr>
            <a:noAutofit/>
          </a:bodyPr>
          <a:lstStyle/>
          <a:p>
            <a:r>
              <a:t>82%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EA9B3-804A-73D1-9E57-B1C12FE95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4480" y="3530680"/>
            <a:ext cx="1828800" cy="914400"/>
          </a:xfrm>
        </p:spPr>
        <p:txBody>
          <a:bodyPr>
            <a:noAutofit/>
          </a:bodyPr>
          <a:lstStyle/>
          <a:p>
            <a:r>
              <a:t>36%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1E8756-6236-0771-82C6-11A5A0BAC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4517" y="3488901"/>
            <a:ext cx="1609605" cy="914400"/>
          </a:xfrm>
        </p:spPr>
        <p:txBody>
          <a:bodyPr>
            <a:noAutofit/>
          </a:bodyPr>
          <a:lstStyle/>
          <a:p>
            <a:r>
              <a:t>64%</a:t>
            </a:r>
          </a:p>
        </p:txBody>
      </p:sp>
      <p:sp>
        <p:nvSpPr>
          <p:cNvPr id="6" name="Rectángulo redondeado 1">
            <a:extLst>
              <a:ext uri="{FF2B5EF4-FFF2-40B4-BE49-F238E27FC236}">
                <a16:creationId xmlns:a16="http://schemas.microsoft.com/office/drawing/2014/main" id="{CA3622A4-D580-D4FC-5A76-5E84B71B5013}"/>
              </a:ext>
            </a:extLst>
          </p:cNvPr>
          <p:cNvSpPr>
            <a:spLocks noChangeAspect="1"/>
          </p:cNvSpPr>
          <p:nvPr/>
        </p:nvSpPr>
        <p:spPr>
          <a:xfrm>
            <a:off x="1823962" y="2975605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35D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7" name="Rectángulo redondeado 2">
            <a:extLst>
              <a:ext uri="{FF2B5EF4-FFF2-40B4-BE49-F238E27FC236}">
                <a16:creationId xmlns:a16="http://schemas.microsoft.com/office/drawing/2014/main" id="{D1F2E9F4-F18E-58D4-76EC-F5F653355BF4}"/>
              </a:ext>
            </a:extLst>
          </p:cNvPr>
          <p:cNvSpPr>
            <a:spLocks noChangeAspect="1"/>
          </p:cNvSpPr>
          <p:nvPr/>
        </p:nvSpPr>
        <p:spPr>
          <a:xfrm>
            <a:off x="5344402" y="2973692"/>
            <a:ext cx="1868957" cy="19359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D00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  <p:sp>
        <p:nvSpPr>
          <p:cNvPr id="8" name="Rectángulo redondeado 12">
            <a:extLst>
              <a:ext uri="{FF2B5EF4-FFF2-40B4-BE49-F238E27FC236}">
                <a16:creationId xmlns:a16="http://schemas.microsoft.com/office/drawing/2014/main" id="{FC00AFCE-9BA0-A593-E1CC-4F609223B253}"/>
              </a:ext>
            </a:extLst>
          </p:cNvPr>
          <p:cNvSpPr>
            <a:spLocks noChangeAspect="1"/>
          </p:cNvSpPr>
          <p:nvPr/>
        </p:nvSpPr>
        <p:spPr>
          <a:xfrm>
            <a:off x="8865179" y="2974360"/>
            <a:ext cx="1868283" cy="1935262"/>
          </a:xfrm>
          <a:prstGeom prst="roundRect">
            <a:avLst>
              <a:gd name="adj" fmla="val 50000"/>
            </a:avLst>
          </a:prstGeom>
          <a:noFill/>
          <a:ln w="38100">
            <a:solidFill>
              <a:srgbClr val="C4D4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/>
        </p:txBody>
      </p:sp>
    </p:spTree>
    <p:extLst>
      <p:ext uri="{BB962C8B-B14F-4D97-AF65-F5344CB8AC3E}">
        <p14:creationId xmlns:p14="http://schemas.microsoft.com/office/powerpoint/2010/main" val="28190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55A927B-0540-3F37-EA53-1A959B0A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4" y="243520"/>
            <a:ext cx="7830698" cy="971767"/>
          </a:xfrm>
        </p:spPr>
        <p:txBody>
          <a:bodyPr>
            <a:normAutofit/>
          </a:bodyPr>
          <a:lstStyle/>
          <a:p>
            <a:r>
              <a:rPr lang="es-ES" sz="3200" b="0" dirty="0"/>
              <a:t>Entusiasmo, Compromiso y Satisfacción</a:t>
            </a:r>
            <a:br>
              <a:rPr lang="es-ES" sz="3200" b="0" dirty="0"/>
            </a:br>
            <a:r>
              <a:rPr lang="es-ES" sz="3200" b="0" dirty="0">
                <a:latin typeface="+mn-lt"/>
              </a:rPr>
              <a:t>Comparación 2021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D32763-62A5-E0D6-B19B-8F63306C6C86}"/>
              </a:ext>
            </a:extLst>
          </p:cNvPr>
          <p:cNvSpPr/>
          <p:nvPr/>
        </p:nvSpPr>
        <p:spPr>
          <a:xfrm>
            <a:off x="9272332" y="443826"/>
            <a:ext cx="296395" cy="27555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5BD150-39B5-AB56-1B7E-EC97DF2B5577}"/>
              </a:ext>
            </a:extLst>
          </p:cNvPr>
          <p:cNvSpPr/>
          <p:nvPr/>
        </p:nvSpPr>
        <p:spPr>
          <a:xfrm>
            <a:off x="9272332" y="892841"/>
            <a:ext cx="296395" cy="27555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D2ED325-C00B-052D-94FB-1F19411F22C9}"/>
              </a:ext>
            </a:extLst>
          </p:cNvPr>
          <p:cNvSpPr/>
          <p:nvPr/>
        </p:nvSpPr>
        <p:spPr>
          <a:xfrm>
            <a:off x="9524582" y="396940"/>
            <a:ext cx="2028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degradado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2021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456E3-7AB7-8EB9-6C96-9180611ABF0A}"/>
              </a:ext>
            </a:extLst>
          </p:cNvPr>
          <p:cNvSpPr/>
          <p:nvPr/>
        </p:nvSpPr>
        <p:spPr>
          <a:xfrm>
            <a:off x="9519547" y="845955"/>
            <a:ext cx="2455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Color normal</a:t>
            </a:r>
          </a:p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Resultados 2022</a:t>
            </a:r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3AB7A573-1CBC-C943-8255-C9CEAF34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4776"/>
              </p:ext>
            </p:extLst>
          </p:nvPr>
        </p:nvGraphicFramePr>
        <p:xfrm>
          <a:off x="654488" y="1372417"/>
          <a:ext cx="10883023" cy="4882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030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Probidad</a:t>
            </a:r>
            <a:endParaRPr lang="es-CL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95560021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1752687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99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29BE-9214-E8F4-E324-E523D0F9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61392"/>
            <a:ext cx="10155081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dimensiones específicas</a:t>
            </a:r>
            <a:br>
              <a:rPr lang="es-ES" dirty="0"/>
            </a:br>
            <a:r>
              <a:rPr lang="es-ES" dirty="0">
                <a:latin typeface="+mn-lt"/>
              </a:rPr>
              <a:t>Confianza</a:t>
            </a:r>
            <a:endParaRPr lang="es-CL" sz="2800" dirty="0">
              <a:latin typeface="+mn-lt"/>
            </a:endParaRPr>
          </a:p>
        </p:txBody>
      </p:sp>
      <p:sp>
        <p:nvSpPr>
          <p:cNvPr id="5" name="8 Rectángulo">
            <a:extLst>
              <a:ext uri="{FF2B5EF4-FFF2-40B4-BE49-F238E27FC236}">
                <a16:creationId xmlns:a16="http://schemas.microsoft.com/office/drawing/2014/main" id="{7ADD33E9-F0AA-C83F-348F-593CBB497434}"/>
              </a:ext>
            </a:extLst>
          </p:cNvPr>
          <p:cNvSpPr/>
          <p:nvPr/>
        </p:nvSpPr>
        <p:spPr>
          <a:xfrm>
            <a:off x="904845" y="6410746"/>
            <a:ext cx="50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100" b="1" dirty="0">
                <a:solidFill>
                  <a:schemeClr val="bg1"/>
                </a:solidFill>
                <a:latin typeface="+mj-lt"/>
              </a:rPr>
              <a:t>Nota: </a:t>
            </a:r>
            <a:r>
              <a:rPr lang="es-CL" sz="1100" dirty="0">
                <a:solidFill>
                  <a:schemeClr val="bg1"/>
                </a:solidFill>
                <a:latin typeface="+mj-lt"/>
              </a:rPr>
              <a:t>Los valores podrían no sumar 100% dado la aproximación de decimales.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65504674"/>
              </p:ext>
            </p:extLst>
          </p:nvPr>
        </p:nvGraphicFramePr>
        <p:xfrm>
          <a:off x="3377184" y="1121664"/>
          <a:ext cx="8631203" cy="516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235318448"/>
              </p:ext>
            </p:extLst>
          </p:nvPr>
        </p:nvGraphicFramePr>
        <p:xfrm>
          <a:off x="254171" y="1490402"/>
          <a:ext cx="3440005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345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ñalética Municipalidad de Vitacura - DA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55" y="2599981"/>
            <a:ext cx="5457310" cy="1117027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Resultados por áreas</a:t>
            </a:r>
            <a:br>
              <a:rPr lang="es-ES" sz="3200" b="0" dirty="0"/>
            </a:br>
            <a:r>
              <a:rPr lang="es-ES" sz="3200" b="0" dirty="0"/>
              <a:t>y otras variables de interés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465140" y="3717008"/>
            <a:ext cx="524354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4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64023" y="508984"/>
            <a:ext cx="9307028" cy="61086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por áreas y otras variables de interés</a:t>
            </a: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9526" y="1634505"/>
            <a:ext cx="10842091" cy="502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 continuación se muestran aperturas de resultados, separados en dos láminas: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/>
              <a:t> </a:t>
            </a: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3303619" y="1796736"/>
            <a:ext cx="8572500" cy="4731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 </a:t>
            </a:r>
          </a:p>
          <a:p>
            <a:pPr lvl="1"/>
            <a:r>
              <a:rPr lang="es-ES" sz="2000" dirty="0"/>
              <a:t>Primero se expone en un gráfico los resultados generales de apreciación positiva, neutra y negativa de cada segmento. </a:t>
            </a:r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1900" dirty="0"/>
          </a:p>
          <a:p>
            <a:pPr lvl="1"/>
            <a:endParaRPr lang="es-ES" sz="1900" dirty="0"/>
          </a:p>
          <a:p>
            <a:pPr marL="457200" lvl="1" indent="0">
              <a:buNone/>
            </a:pPr>
            <a:endParaRPr lang="es-ES" sz="2000" dirty="0"/>
          </a:p>
          <a:p>
            <a:pPr lvl="1"/>
            <a:r>
              <a:rPr lang="es-ES" sz="2000" dirty="0"/>
              <a:t>En la lámina siguiente se muestra una tabla con la apreciación positiva por dimensiones. </a:t>
            </a:r>
          </a:p>
          <a:p>
            <a:pPr lvl="2"/>
            <a:r>
              <a:rPr lang="es-ES" sz="1600" dirty="0"/>
              <a:t>En la primera fila con datos se aprecian los resultados de todo el grupo que conforma este reporte (grupo de referencia). </a:t>
            </a:r>
          </a:p>
          <a:p>
            <a:pPr lvl="2"/>
            <a:r>
              <a:rPr lang="es-ES" sz="1600" dirty="0"/>
              <a:t>En las siguientes filas, las diferencias más amplias en comparación con el grupo de referencia, se pintan con colores: las que van entre un 10% y un 14% se pintan de un color más tenue, y las de más de un 15% se pintan con un color más intenso.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08" y="2136573"/>
            <a:ext cx="2715711" cy="1509045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8" y="4282873"/>
            <a:ext cx="2715711" cy="1515350"/>
          </a:xfrm>
          <a:prstGeom prst="rect">
            <a:avLst/>
          </a:prstGeom>
          <a:ln w="3175"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98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851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7607CB2B-DD3A-F1FB-5E54-A09222BE5AC0}"/>
              </a:ext>
            </a:extLst>
          </p:cNvPr>
          <p:cNvSpPr txBox="1">
            <a:spLocks/>
          </p:cNvSpPr>
          <p:nvPr/>
        </p:nvSpPr>
        <p:spPr>
          <a:xfrm>
            <a:off x="971550" y="2486537"/>
            <a:ext cx="2133600" cy="121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1. Introducción al estudio de clima organizacional</a:t>
            </a:r>
          </a:p>
        </p:txBody>
      </p:sp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2BDDF376-21E5-8BFD-D4C8-C67F9FF8D77A}"/>
              </a:ext>
            </a:extLst>
          </p:cNvPr>
          <p:cNvSpPr txBox="1">
            <a:spLocks/>
          </p:cNvSpPr>
          <p:nvPr/>
        </p:nvSpPr>
        <p:spPr>
          <a:xfrm>
            <a:off x="5029200" y="2480865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2. Resultados descriptivos 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DF7271-FD0D-4FDF-782B-32111D91F802}"/>
              </a:ext>
            </a:extLst>
          </p:cNvPr>
          <p:cNvSpPr txBox="1">
            <a:spLocks/>
          </p:cNvSpPr>
          <p:nvPr/>
        </p:nvSpPr>
        <p:spPr>
          <a:xfrm>
            <a:off x="5026478" y="4617191"/>
            <a:ext cx="2133600" cy="9729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5. Importancia relativa</a:t>
            </a:r>
          </a:p>
        </p:txBody>
      </p:sp>
      <p:sp>
        <p:nvSpPr>
          <p:cNvPr id="28" name="Marcador de texto 5">
            <a:extLst>
              <a:ext uri="{FF2B5EF4-FFF2-40B4-BE49-F238E27FC236}">
                <a16:creationId xmlns:a16="http://schemas.microsoft.com/office/drawing/2014/main" id="{67C34C47-9310-FF06-6C3A-7278C88A8728}"/>
              </a:ext>
            </a:extLst>
          </p:cNvPr>
          <p:cNvSpPr txBox="1">
            <a:spLocks/>
          </p:cNvSpPr>
          <p:nvPr/>
        </p:nvSpPr>
        <p:spPr>
          <a:xfrm>
            <a:off x="8983044" y="2480864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3. Resultados por direcciones y otras variables de interés</a:t>
            </a:r>
          </a:p>
        </p:txBody>
      </p:sp>
      <p:sp>
        <p:nvSpPr>
          <p:cNvPr id="29" name="Marcador de texto 5">
            <a:extLst>
              <a:ext uri="{FF2B5EF4-FFF2-40B4-BE49-F238E27FC236}">
                <a16:creationId xmlns:a16="http://schemas.microsoft.com/office/drawing/2014/main" id="{49CF923A-4FD9-9B86-6A8D-F5171D0FEE1B}"/>
              </a:ext>
            </a:extLst>
          </p:cNvPr>
          <p:cNvSpPr txBox="1">
            <a:spLocks/>
          </p:cNvSpPr>
          <p:nvPr/>
        </p:nvSpPr>
        <p:spPr>
          <a:xfrm>
            <a:off x="971550" y="4617191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4. Ranking de ítems </a:t>
            </a:r>
          </a:p>
        </p:txBody>
      </p:sp>
      <p:sp>
        <p:nvSpPr>
          <p:cNvPr id="30" name="Marcador de texto 5">
            <a:extLst>
              <a:ext uri="{FF2B5EF4-FFF2-40B4-BE49-F238E27FC236}">
                <a16:creationId xmlns:a16="http://schemas.microsoft.com/office/drawing/2014/main" id="{66D0887F-8216-B716-9CED-65581969FB89}"/>
              </a:ext>
            </a:extLst>
          </p:cNvPr>
          <p:cNvSpPr txBox="1">
            <a:spLocks/>
          </p:cNvSpPr>
          <p:nvPr/>
        </p:nvSpPr>
        <p:spPr>
          <a:xfrm>
            <a:off x="9086849" y="4653219"/>
            <a:ext cx="2128157" cy="6084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1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6. Conclusiones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B529048-6DBF-FBA7-82FF-3291F1C1BD82}"/>
              </a:ext>
            </a:extLst>
          </p:cNvPr>
          <p:cNvSpPr txBox="1">
            <a:spLocks/>
          </p:cNvSpPr>
          <p:nvPr/>
        </p:nvSpPr>
        <p:spPr>
          <a:xfrm>
            <a:off x="971550" y="604047"/>
            <a:ext cx="8304530" cy="610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 dirty="0"/>
              <a:t>Estructura de Presentación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9BA4BA4-0399-34EA-2CDC-D29AC71F4CCC}"/>
              </a:ext>
            </a:extLst>
          </p:cNvPr>
          <p:cNvCxnSpPr>
            <a:cxnSpLocks/>
          </p:cNvCxnSpPr>
          <p:nvPr/>
        </p:nvCxnSpPr>
        <p:spPr>
          <a:xfrm>
            <a:off x="971550" y="2209238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1E17ABE-5D6B-9B77-B588-299AB0EA3559}"/>
              </a:ext>
            </a:extLst>
          </p:cNvPr>
          <p:cNvCxnSpPr>
            <a:cxnSpLocks/>
          </p:cNvCxnSpPr>
          <p:nvPr/>
        </p:nvCxnSpPr>
        <p:spPr>
          <a:xfrm>
            <a:off x="5029200" y="2221131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EE62E81-53F9-164C-0086-FF59B895FFB2}"/>
              </a:ext>
            </a:extLst>
          </p:cNvPr>
          <p:cNvCxnSpPr>
            <a:cxnSpLocks/>
          </p:cNvCxnSpPr>
          <p:nvPr/>
        </p:nvCxnSpPr>
        <p:spPr>
          <a:xfrm>
            <a:off x="8977601" y="222834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1BD30A1-D331-6170-1CDC-2D628E5356EA}"/>
              </a:ext>
            </a:extLst>
          </p:cNvPr>
          <p:cNvCxnSpPr>
            <a:cxnSpLocks/>
          </p:cNvCxnSpPr>
          <p:nvPr/>
        </p:nvCxnSpPr>
        <p:spPr>
          <a:xfrm>
            <a:off x="971550" y="4386739"/>
            <a:ext cx="2133600" cy="3992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D65E7058-2645-8320-3628-3C199CD5FC01}"/>
              </a:ext>
            </a:extLst>
          </p:cNvPr>
          <p:cNvCxnSpPr>
            <a:cxnSpLocks/>
          </p:cNvCxnSpPr>
          <p:nvPr/>
        </p:nvCxnSpPr>
        <p:spPr>
          <a:xfrm>
            <a:off x="8977601" y="4404693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0F0334F-1360-85EC-5484-CFAD8E850714}"/>
              </a:ext>
            </a:extLst>
          </p:cNvPr>
          <p:cNvCxnSpPr>
            <a:cxnSpLocks/>
          </p:cNvCxnSpPr>
          <p:nvPr/>
        </p:nvCxnSpPr>
        <p:spPr>
          <a:xfrm>
            <a:off x="5029200" y="4395486"/>
            <a:ext cx="2133600" cy="3992"/>
          </a:xfrm>
          <a:prstGeom prst="line">
            <a:avLst/>
          </a:prstGeom>
          <a:ln w="101600">
            <a:solidFill>
              <a:srgbClr val="C4D4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8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D40CBE-BE8D-01BE-5366-C85B80C0E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72551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820A7CE2-E334-31C3-0CA4-34F3EE72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70668"/>
            <a:ext cx="5863497" cy="740502"/>
          </a:xfrm>
        </p:spPr>
        <p:txBody>
          <a:bodyPr>
            <a:normAutofit/>
          </a:bodyPr>
          <a:lstStyle/>
          <a:p>
            <a:r>
              <a:rPr lang="es-ES" dirty="0"/>
              <a:t>Resultados por áreas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B611-8BD2-A54E-3811-7D53F0EB771E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9773E0B-E4DE-D87C-A3F8-766465B27427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E9B3AB-0FA0-68D5-1E1F-E34B8BCF1DA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0B6F88-131A-88C4-1437-D160946C7A88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73C443-6531-0FF1-488B-1C66423727BE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E1CBD2E-3E75-B9F3-2980-6774A6B532C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B5C913A-9688-40B5-87BE-4674FC343C4D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F92C3F0-522F-BBE2-2678-1801F6766551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27961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95383685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96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16968"/>
            <a:ext cx="10596746" cy="636328"/>
          </a:xfrm>
        </p:spPr>
        <p:txBody>
          <a:bodyPr>
            <a:normAutofit/>
          </a:bodyPr>
          <a:lstStyle/>
          <a:p>
            <a:r>
              <a:rPr lang="es-ES" dirty="0"/>
              <a:t>Resultados por sexo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089324"/>
              </p:ext>
            </p:extLst>
          </p:nvPr>
        </p:nvGraphicFramePr>
        <p:xfrm>
          <a:off x="407668" y="222051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4CD2887-A81F-DD40-FA1A-FB40D166883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BE06260-9309-B328-7C3C-9D78105273A1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2FC69D-9DF8-36D2-6D21-786A72B86F05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DA2679A-FD08-28D7-0AE2-71FD34769E1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CB09D9-3245-5E9E-7BA8-42564F2380A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86B3288-71E1-BD8D-173F-F9A54828E1B8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C22AD4-77B8-7993-8F74-8AB454C40B7C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2C9DA55-43BA-9BFC-7B24-743B24EFC1CF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0759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331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405392"/>
            <a:ext cx="10596746" cy="671055"/>
          </a:xfrm>
        </p:spPr>
        <p:txBody>
          <a:bodyPr>
            <a:normAutofit/>
          </a:bodyPr>
          <a:lstStyle/>
          <a:p>
            <a:r>
              <a:rPr lang="es-ES" dirty="0"/>
              <a:t>Resultados por 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02863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B84CDF1-1B58-8170-36BB-D7EA3CAF49F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73287-4A98-A44D-D311-85E45D9D4EF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7DA143F-79D8-BB26-87F8-BD5968B91ECC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BCBAA10-E575-939E-3B4C-BC56B100910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F24CD5-0EBB-0860-2C7A-BFE268B083AD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576D9F0-89AE-9897-EE17-4F0673C76F35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B3FCD1-F5AD-7E7A-EF40-100F4E164C83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F4F79FD-3B37-1D96-9AF2-DBD74FFFCC43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238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335664"/>
            <a:ext cx="10596746" cy="814428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524184447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8407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861" y="321579"/>
            <a:ext cx="7831313" cy="84552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cargo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2385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FEB05BCF-75E8-688B-724C-D9574AC6EA4A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4AAA694-EF78-3019-E3C3-4295755884F6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CB196-2710-23EA-E65C-3780EBD3D380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C15E9F4-60CA-D4EF-28E2-743D64955A24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3BED306-E9F2-1CB0-A4DC-C2DA9206600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DEB119-A192-35AC-4F78-00E603E4E87C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E55031-693A-80B0-A8EE-8757CC288C1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5777965-787D-067E-92F1-8CEEADD7C49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405884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5351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63" y="416120"/>
            <a:ext cx="7265576" cy="648752"/>
          </a:xfrm>
        </p:spPr>
        <p:txBody>
          <a:bodyPr>
            <a:normAutofit/>
          </a:bodyPr>
          <a:lstStyle/>
          <a:p>
            <a:r>
              <a:rPr lang="es-ES" dirty="0"/>
              <a:t>Resultados por antigüedad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93890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D6A8D493-8C0B-E28E-EC9E-4EF641BAF6C1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555059-87E6-62FF-336D-179CFD38F9C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ED88C6-5BDE-D678-8075-6414A08F1438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AB679B-B5F7-5871-9536-ACF3034EE0C0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26DAA1-D27D-400E-252C-A5FC4FCF30DC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7C51D3-DD8F-E101-2BFD-FF36330EA13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C7B135-4F54-ECA4-9797-CAAAD7023968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03FEAD-7DAE-06E5-4E91-A2CAC9B9034E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4187053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30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3" y="2499360"/>
            <a:ext cx="5488941" cy="1488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sz="3200" b="0" dirty="0"/>
              <a:t>Introducción al Estudio de Clima Organizacional</a:t>
            </a:r>
          </a:p>
        </p:txBody>
      </p:sp>
      <p:pic>
        <p:nvPicPr>
          <p:cNvPr id="10" name="Marcador de posición de imagen 9" descr="Una torre de un edificio&#10;&#10;Descripción generada automáticamente">
            <a:extLst>
              <a:ext uri="{FF2B5EF4-FFF2-40B4-BE49-F238E27FC236}">
                <a16:creationId xmlns:a16="http://schemas.microsoft.com/office/drawing/2014/main" id="{FA641DB3-7BA7-032A-E958-8B0F7D4A1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" r="4017"/>
          <a:stretch>
            <a:fillRect/>
          </a:stretch>
        </p:blipFill>
        <p:spPr/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565271-6075-6416-5D85-01910F637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505460" y="3864670"/>
            <a:ext cx="51435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AAA1EC6-3DBD-A526-B531-4008637D778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93" y="370669"/>
            <a:ext cx="8196506" cy="735513"/>
          </a:xfrm>
        </p:spPr>
        <p:txBody>
          <a:bodyPr>
            <a:normAutofit/>
          </a:bodyPr>
          <a:lstStyle/>
          <a:p>
            <a:r>
              <a:rPr lang="es-ES" dirty="0"/>
              <a:t>Resultados por tipo de jornada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0859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082BB06B-43A5-907C-72C7-57961791E79B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E9F8C49-3F21-64F9-5E58-DEE8CC73BB5A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DBC728-9E2A-F03C-F4CB-D82E6CCBA57A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395933D-AE69-6CB6-E603-419B1C1D3849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C6EB24-01BB-0FF1-64A5-87A73ECF5BF0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132AA3-9077-92C7-CAF1-F24210EEB19F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B8C818B-AA68-A36E-4D5D-E2A36F4E34D1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A4443E-5146-15FD-E8A4-C2E6078F6C56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3670938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59350"/>
            <a:ext cx="10596746" cy="971767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787596121"/>
              </p:ext>
            </p:extLst>
          </p:nvPr>
        </p:nvGraphicFramePr>
        <p:xfrm>
          <a:off x="352541" y="1358199"/>
          <a:ext cx="10708394" cy="466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838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ECBCE-5F5F-D480-1131-4A7BED4F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16" y="321254"/>
            <a:ext cx="8444381" cy="839565"/>
          </a:xfrm>
        </p:spPr>
        <p:txBody>
          <a:bodyPr>
            <a:normAutofit/>
          </a:bodyPr>
          <a:lstStyle/>
          <a:p>
            <a:r>
              <a:rPr lang="es-ES" dirty="0"/>
              <a:t>Resultados por tipo de contrato</a:t>
            </a:r>
            <a:endParaRPr lang="es-CL" sz="3600" dirty="0">
              <a:latin typeface="+mn-lt"/>
              <a:cs typeface="Calibri" panose="020F050202020403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C7A9A60-9202-4B2A-B216-6A6982BD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63331"/>
              </p:ext>
            </p:extLst>
          </p:nvPr>
        </p:nvGraphicFramePr>
        <p:xfrm>
          <a:off x="396651" y="1691706"/>
          <a:ext cx="11327132" cy="1179041"/>
        </p:xfrm>
        <a:graphic>
          <a:graphicData uri="http://schemas.openxmlformats.org/drawingml/2006/table">
            <a:tbl>
              <a:tblPr/>
              <a:tblGrid>
                <a:gridCol w="1588142">
                  <a:extLst>
                    <a:ext uri="{9D8B030D-6E8A-4147-A177-3AD203B41FA5}">
                      <a16:colId xmlns:a16="http://schemas.microsoft.com/office/drawing/2014/main" val="402247219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06250454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2819213498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3978758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70278341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03151653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923681805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50305523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599498300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044718116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286673249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74832361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483601922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1436840667"/>
                    </a:ext>
                  </a:extLst>
                </a:gridCol>
                <a:gridCol w="532732">
                  <a:extLst>
                    <a:ext uri="{9D8B030D-6E8A-4147-A177-3AD203B41FA5}">
                      <a16:colId xmlns:a16="http://schemas.microsoft.com/office/drawing/2014/main" val="3654142909"/>
                    </a:ext>
                  </a:extLst>
                </a:gridCol>
                <a:gridCol w="583006">
                  <a:extLst>
                    <a:ext uri="{9D8B030D-6E8A-4147-A177-3AD203B41FA5}">
                      <a16:colId xmlns:a16="http://schemas.microsoft.com/office/drawing/2014/main" val="2760388945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4248979988"/>
                    </a:ext>
                  </a:extLst>
                </a:gridCol>
                <a:gridCol w="552196">
                  <a:extLst>
                    <a:ext uri="{9D8B030D-6E8A-4147-A177-3AD203B41FA5}">
                      <a16:colId xmlns:a16="http://schemas.microsoft.com/office/drawing/2014/main" val="1184629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374991166"/>
                    </a:ext>
                  </a:extLst>
                </a:gridCol>
              </a:tblGrid>
              <a:tr h="37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Área</a:t>
                      </a:r>
                      <a:endParaRPr lang="es-CL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AMF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APO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BNF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REM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COM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COO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TVP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STB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PRO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AMI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ALS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CDT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CLA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DEI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EQI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>
                          <a:solidFill>
                            <a:srgbClr val="FFFFFF"/>
                          </a:solidFill>
                          <a:latin typeface="Calibri"/>
                        </a:rPr>
                        <a:t>LID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ORG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</a:rPr>
                        <a:t>REC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55849"/>
                  </a:ext>
                </a:extLst>
              </a:tr>
              <a:tr h="433117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2060"/>
                  </a:ext>
                </a:extLst>
              </a:tr>
              <a:tr h="372962"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CL" sz="1400" b="0" i="0" u="none" strike="noStrike" dirty="0">
                        <a:solidFill>
                          <a:srgbClr val="56565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714286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24A83FB2-4358-D87A-8E2D-728E38A08EA2}"/>
              </a:ext>
            </a:extLst>
          </p:cNvPr>
          <p:cNvSpPr/>
          <p:nvPr/>
        </p:nvSpPr>
        <p:spPr>
          <a:xfrm>
            <a:off x="9139375" y="418501"/>
            <a:ext cx="296395" cy="275559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04F8710-C663-085E-AEF2-583289DF4ABC}"/>
              </a:ext>
            </a:extLst>
          </p:cNvPr>
          <p:cNvSpPr/>
          <p:nvPr/>
        </p:nvSpPr>
        <p:spPr>
          <a:xfrm>
            <a:off x="10553806" y="939435"/>
            <a:ext cx="296395" cy="275559"/>
          </a:xfrm>
          <a:prstGeom prst="rect">
            <a:avLst/>
          </a:prstGeom>
          <a:solidFill>
            <a:srgbClr val="F2A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FCDC5-1909-265A-A15F-8E4C50857C5E}"/>
              </a:ext>
            </a:extLst>
          </p:cNvPr>
          <p:cNvSpPr/>
          <p:nvPr/>
        </p:nvSpPr>
        <p:spPr>
          <a:xfrm>
            <a:off x="9139375" y="939436"/>
            <a:ext cx="296395" cy="275559"/>
          </a:xfrm>
          <a:prstGeom prst="rect">
            <a:avLst/>
          </a:prstGeom>
          <a:solidFill>
            <a:srgbClr val="FDD4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43C501A-7C74-0F43-6590-7B5C92C4A3BC}"/>
              </a:ext>
            </a:extLst>
          </p:cNvPr>
          <p:cNvSpPr/>
          <p:nvPr/>
        </p:nvSpPr>
        <p:spPr>
          <a:xfrm>
            <a:off x="10553805" y="418501"/>
            <a:ext cx="296395" cy="275559"/>
          </a:xfrm>
          <a:prstGeom prst="rect">
            <a:avLst/>
          </a:prstGeom>
          <a:solidFill>
            <a:srgbClr val="ADD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366FBE-91BE-14B2-9134-80DFFEEB52A5}"/>
              </a:ext>
            </a:extLst>
          </p:cNvPr>
          <p:cNvSpPr/>
          <p:nvPr/>
        </p:nvSpPr>
        <p:spPr>
          <a:xfrm>
            <a:off x="9412409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1CFF815-A8F5-66F8-E11E-DCBEB3863B6E}"/>
              </a:ext>
            </a:extLst>
          </p:cNvPr>
          <p:cNvSpPr/>
          <p:nvPr/>
        </p:nvSpPr>
        <p:spPr>
          <a:xfrm>
            <a:off x="9412408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10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2AC64E5-7FFD-415C-1C3E-5D1D1021DA70}"/>
              </a:ext>
            </a:extLst>
          </p:cNvPr>
          <p:cNvSpPr/>
          <p:nvPr/>
        </p:nvSpPr>
        <p:spPr>
          <a:xfrm>
            <a:off x="10821803" y="892550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bajo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8726CD-C757-D21D-E344-BDE7658DC879}"/>
              </a:ext>
            </a:extLst>
          </p:cNvPr>
          <p:cNvSpPr/>
          <p:nvPr/>
        </p:nvSpPr>
        <p:spPr>
          <a:xfrm>
            <a:off x="10821802" y="371615"/>
            <a:ext cx="102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900" dirty="0">
                <a:solidFill>
                  <a:schemeClr val="bg2">
                    <a:lumMod val="10000"/>
                  </a:schemeClr>
                </a:solidFill>
              </a:rPr>
              <a:t>15 o más puntos sobre </a:t>
            </a:r>
            <a:r>
              <a:rPr lang="es-CL" sz="900" b="1" dirty="0">
                <a:solidFill>
                  <a:schemeClr val="bg2">
                    <a:lumMod val="10000"/>
                  </a:schemeClr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57131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90" y="2956562"/>
            <a:ext cx="5457310" cy="760446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sz="3200" b="0" dirty="0"/>
              <a:t>Ranking de Ítems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61641" y="3717008"/>
            <a:ext cx="36807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3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1" y="539371"/>
            <a:ext cx="10120539" cy="1158798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¿Para qué sirve el ranking de ítems?</a:t>
            </a:r>
            <a:endParaRPr lang="es-CL" sz="3200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0661" y="1998360"/>
            <a:ext cx="11206480" cy="1969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ranking de ítems en esta sección es un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complemento a los resultados por factores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ya presentados. </a:t>
            </a: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Sirve para </a:t>
            </a:r>
            <a:r>
              <a:rPr lang="es-E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focalizar la gestión </a:t>
            </a: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del clima organizacional, dando a conocer de forma más específica las principales fortalezas y oportunidades de mejora de una organización.</a:t>
            </a:r>
            <a:endParaRPr lang="es-ES" sz="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s-ES" sz="1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s-E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presentan: </a:t>
            </a:r>
          </a:p>
        </p:txBody>
      </p:sp>
      <p:sp>
        <p:nvSpPr>
          <p:cNvPr id="4" name="Rectángulo redondeado 30"/>
          <p:cNvSpPr/>
          <p:nvPr/>
        </p:nvSpPr>
        <p:spPr>
          <a:xfrm>
            <a:off x="2349042" y="4787765"/>
            <a:ext cx="8908496" cy="416252"/>
          </a:xfrm>
          <a:prstGeom prst="roundRect">
            <a:avLst/>
          </a:prstGeom>
          <a:solidFill>
            <a:srgbClr val="E6A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3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ítems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neutra.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redondeado 31"/>
          <p:cNvSpPr/>
          <p:nvPr/>
        </p:nvSpPr>
        <p:spPr>
          <a:xfrm>
            <a:off x="2349042" y="5251136"/>
            <a:ext cx="8908496" cy="416252"/>
          </a:xfrm>
          <a:prstGeom prst="roundRect">
            <a:avLst/>
          </a:prstGeom>
          <a:solidFill>
            <a:srgbClr val="63982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positiva.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ángulo redondeado 10"/>
          <p:cNvSpPr/>
          <p:nvPr/>
        </p:nvSpPr>
        <p:spPr>
          <a:xfrm>
            <a:off x="2349042" y="4318019"/>
            <a:ext cx="8908496" cy="416252"/>
          </a:xfrm>
          <a:prstGeom prst="roundRect">
            <a:avLst/>
          </a:prstGeom>
          <a:solidFill>
            <a:srgbClr val="D56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914126">
              <a:defRPr/>
            </a:pP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ítems </a:t>
            </a:r>
            <a:r>
              <a:rPr lang="es-ES" sz="1700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 factor organizacional y del factor local que obtuvieron la </a:t>
            </a:r>
            <a:r>
              <a:rPr lang="es-ES" sz="1700" b="1" kern="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mayor apreciación negativa. </a:t>
            </a:r>
            <a:endParaRPr lang="es-ES" sz="1700" kern="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986946" y="4215124"/>
            <a:ext cx="1104500" cy="1561536"/>
            <a:chOff x="115852" y="4332373"/>
            <a:chExt cx="1104900" cy="15621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852" y="4332373"/>
              <a:ext cx="1104900" cy="1562100"/>
            </a:xfrm>
            <a:prstGeom prst="rect">
              <a:avLst/>
            </a:prstGeom>
          </p:spPr>
        </p:pic>
        <p:grpSp>
          <p:nvGrpSpPr>
            <p:cNvPr id="9" name="Grupo 8"/>
            <p:cNvGrpSpPr/>
            <p:nvPr/>
          </p:nvGrpSpPr>
          <p:grpSpPr>
            <a:xfrm>
              <a:off x="258664" y="4455989"/>
              <a:ext cx="387060" cy="1275913"/>
              <a:chOff x="1539549" y="4626502"/>
              <a:chExt cx="387060" cy="1275913"/>
            </a:xfrm>
          </p:grpSpPr>
          <p:sp>
            <p:nvSpPr>
              <p:cNvPr id="10" name="Elipse 19"/>
              <p:cNvSpPr/>
              <p:nvPr/>
            </p:nvSpPr>
            <p:spPr>
              <a:xfrm>
                <a:off x="1539549" y="5055475"/>
                <a:ext cx="387060" cy="404320"/>
              </a:xfrm>
              <a:prstGeom prst="ellipse">
                <a:avLst/>
              </a:prstGeom>
              <a:solidFill>
                <a:srgbClr val="E6AF00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Elipse 20"/>
              <p:cNvSpPr/>
              <p:nvPr/>
            </p:nvSpPr>
            <p:spPr>
              <a:xfrm>
                <a:off x="1539549" y="5498095"/>
                <a:ext cx="387060" cy="404320"/>
              </a:xfrm>
              <a:prstGeom prst="ellipse">
                <a:avLst/>
              </a:prstGeom>
              <a:solidFill>
                <a:srgbClr val="639828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Elipse 26"/>
              <p:cNvSpPr/>
              <p:nvPr/>
            </p:nvSpPr>
            <p:spPr>
              <a:xfrm>
                <a:off x="1539549" y="4626502"/>
                <a:ext cx="387060" cy="404320"/>
              </a:xfrm>
              <a:prstGeom prst="ellipse">
                <a:avLst/>
              </a:prstGeom>
              <a:solidFill>
                <a:srgbClr val="D56509"/>
              </a:solidFill>
              <a:ln w="285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126">
                  <a:defRPr/>
                </a:pPr>
                <a:endParaRPr lang="es-E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218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rgbClr val="93D051"/>
                </a:solidFill>
              </a:rPr>
              <a:t>apreciación positiva </a:t>
            </a:r>
            <a:endParaRPr lang="es-CL" dirty="0">
              <a:solidFill>
                <a:srgbClr val="93D051"/>
              </a:solidFill>
            </a:endParaRP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995346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22461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EB3CA4E-BE6A-B599-0327-90723FD72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89" y="6379918"/>
            <a:ext cx="3725871" cy="286862"/>
          </a:xfrm>
          <a:prstGeom prst="rect">
            <a:avLst/>
          </a:prstGeom>
        </p:spPr>
      </p:pic>
      <p:sp>
        <p:nvSpPr>
          <p:cNvPr id="11" name="Straight Connector 10"/>
          <p:cNvSpPr/>
          <p:nvPr/>
        </p:nvSpPr>
        <p:spPr>
          <a:xfrm>
            <a:off x="4427852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Straight Connector 11"/>
          <p:cNvSpPr/>
          <p:nvPr/>
        </p:nvSpPr>
        <p:spPr>
          <a:xfrm>
            <a:off x="10516049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51935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2"/>
                </a:solidFill>
              </a:rPr>
              <a:t>apreciación neutra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666683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136518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FE753F-7DCE-2354-8103-56CADA13D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38" y="6373978"/>
            <a:ext cx="3770321" cy="298741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39895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5443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2163814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75504" y="313646"/>
            <a:ext cx="10776031" cy="971767"/>
          </a:xfrm>
        </p:spPr>
        <p:txBody>
          <a:bodyPr anchor="ctr">
            <a:normAutofit/>
          </a:bodyPr>
          <a:lstStyle/>
          <a:p>
            <a:r>
              <a:rPr lang="es-ES" dirty="0"/>
              <a:t>Ranking de ítems: con mayor </a:t>
            </a:r>
            <a:r>
              <a:rPr lang="es-ES" dirty="0">
                <a:solidFill>
                  <a:schemeClr val="accent3"/>
                </a:solidFill>
              </a:rPr>
              <a:t>apreciación negativa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endParaRPr lang="es-CL" dirty="0">
              <a:solidFill>
                <a:schemeClr val="accent2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8D6100-D634-5F85-013D-CEF1A06C0C3B}"/>
              </a:ext>
            </a:extLst>
          </p:cNvPr>
          <p:cNvSpPr txBox="1">
            <a:spLocks/>
          </p:cNvSpPr>
          <p:nvPr/>
        </p:nvSpPr>
        <p:spPr>
          <a:xfrm>
            <a:off x="759790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cs typeface="Calibri Light" panose="020F0302020204030204" pitchFamily="34" charset="0"/>
              </a:rPr>
              <a:t>Factor Organizacional</a:t>
            </a:r>
            <a:endParaRPr lang="es-CL" sz="240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C385BC6-4CAD-1456-2923-C0AEDEBFB272}"/>
              </a:ext>
            </a:extLst>
          </p:cNvPr>
          <p:cNvSpPr txBox="1">
            <a:spLocks/>
          </p:cNvSpPr>
          <p:nvPr/>
        </p:nvSpPr>
        <p:spPr>
          <a:xfrm>
            <a:off x="6805653" y="1442342"/>
            <a:ext cx="4611918" cy="304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307FE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Factor Local</a:t>
            </a:r>
            <a:endParaRPr lang="es-CL" sz="2400" dirty="0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081171FE-C1F0-9FD6-611C-2097733AB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57624"/>
              </p:ext>
            </p:extLst>
          </p:nvPr>
        </p:nvGraphicFramePr>
        <p:xfrm>
          <a:off x="362137" y="2107841"/>
          <a:ext cx="5407223" cy="4340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DB831F0-2973-0AF7-7AD1-92237CC3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86386"/>
              </p:ext>
            </p:extLst>
          </p:nvPr>
        </p:nvGraphicFramePr>
        <p:xfrm>
          <a:off x="6406825" y="2107841"/>
          <a:ext cx="5407223" cy="4340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4E78BED3-D3AD-3A0D-CFA2-68FFA428E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371" y="6384228"/>
            <a:ext cx="3673012" cy="228137"/>
          </a:xfrm>
          <a:prstGeom prst="rect">
            <a:avLst/>
          </a:prstGeom>
        </p:spPr>
      </p:pic>
      <p:sp>
        <p:nvSpPr>
          <p:cNvPr id="15" name="Straight Connector 14"/>
          <p:cNvSpPr/>
          <p:nvPr/>
        </p:nvSpPr>
        <p:spPr>
          <a:xfrm>
            <a:off x="3653851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Straight Connector 15"/>
          <p:cNvSpPr/>
          <p:nvPr/>
        </p:nvSpPr>
        <p:spPr>
          <a:xfrm>
            <a:off x="9767920" y="2340000"/>
            <a:ext cx="0" cy="3888000"/>
          </a:xfrm>
          <a:prstGeom prst="lineInv">
            <a:avLst/>
          </a:prstGeom>
          <a:ln w="25400">
            <a:solidFill>
              <a:srgbClr val="37609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  <p:extLst>
      <p:ext uri="{BB962C8B-B14F-4D97-AF65-F5344CB8AC3E}">
        <p14:creationId xmlns:p14="http://schemas.microsoft.com/office/powerpoint/2010/main" val="3350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26" y="3004654"/>
            <a:ext cx="4305967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Importancia Relativa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994223" y="3675059"/>
            <a:ext cx="41040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4ABDEFF-EE95-E25F-9FCF-D094E2753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852D3-BB88-03BA-4A80-A604D724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35" y="427959"/>
            <a:ext cx="6316455" cy="610863"/>
          </a:xfrm>
        </p:spPr>
        <p:txBody>
          <a:bodyPr anchor="ctr">
            <a:normAutofit/>
          </a:bodyPr>
          <a:lstStyle/>
          <a:p>
            <a:r>
              <a:rPr lang="es-CL" dirty="0"/>
              <a:t>Importancia Relativa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ABD26B-5ACF-5159-1EC4-86B0E67D3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735" y="1041142"/>
            <a:ext cx="10853729" cy="610863"/>
          </a:xfrm>
        </p:spPr>
        <p:txBody>
          <a:bodyPr>
            <a:normAutofit/>
          </a:bodyPr>
          <a:lstStyle/>
          <a:p>
            <a:r>
              <a:rPr lang="es-ES" dirty="0"/>
              <a:t>¿Cuáles de estos aspectos son los más importantes para sentirse bien en su trabajo?</a:t>
            </a:r>
          </a:p>
        </p:txBody>
      </p:sp>
      <p:graphicFrame>
        <p:nvGraphicFramePr>
          <p:cNvPr id="9" name="Tabla 5">
            <a:extLst>
              <a:ext uri="{FF2B5EF4-FFF2-40B4-BE49-F238E27FC236}">
                <a16:creationId xmlns:a16="http://schemas.microsoft.com/office/drawing/2014/main" id="{BA1B9039-DF34-C8DC-48B5-C9278FA73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55579"/>
              </p:ext>
            </p:extLst>
          </p:nvPr>
        </p:nvGraphicFramePr>
        <p:xfrm>
          <a:off x="463904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Organizacional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Remuneraciones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="1" baseline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Confianza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="1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físico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Apoyo y respaldo organizacional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latin typeface="Calibri"/>
                        </a:rPr>
                        <a:t>-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DD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graphicFrame>
        <p:nvGraphicFramePr>
          <p:cNvPr id="8" name="Tabla 5">
            <a:extLst>
              <a:ext uri="{FF2B5EF4-FFF2-40B4-BE49-F238E27FC236}">
                <a16:creationId xmlns:a16="http://schemas.microsoft.com/office/drawing/2014/main" id="{3DBE3426-9AA5-4700-C8C0-5CC03408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31534"/>
              </p:ext>
            </p:extLst>
          </p:nvPr>
        </p:nvGraphicFramePr>
        <p:xfrm>
          <a:off x="6299347" y="1917287"/>
          <a:ext cx="5392832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4060">
                  <a:extLst>
                    <a:ext uri="{9D8B030D-6E8A-4147-A177-3AD203B41FA5}">
                      <a16:colId xmlns:a16="http://schemas.microsoft.com/office/drawing/2014/main" val="301311617"/>
                    </a:ext>
                  </a:extLst>
                </a:gridCol>
                <a:gridCol w="4380772">
                  <a:extLst>
                    <a:ext uri="{9D8B030D-6E8A-4147-A177-3AD203B41FA5}">
                      <a16:colId xmlns:a16="http://schemas.microsoft.com/office/drawing/2014/main" val="1845177060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33562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dirty="0" err="1"/>
                        <a:t>N°</a:t>
                      </a:r>
                      <a:endParaRPr lang="es-CL" sz="24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dirty="0"/>
                        <a:t>Factor Local</a:t>
                      </a:r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1600" dirty="0"/>
                    </a:p>
                  </a:txBody>
                  <a:tcPr anchor="ctr">
                    <a:solidFill>
                      <a:srgbClr val="4B7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09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interpersonal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0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1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Ambiente laboral seguro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22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Liderazgo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200">
                          <a:solidFill>
                            <a:srgbClr val="000000"/>
                          </a:solidFill>
                          <a:latin typeface="Calibri"/>
                        </a:rPr>
                        <a:t>Equidad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400" b="1">
                          <a:solidFill>
                            <a:srgbClr val="009A46"/>
                          </a:solidFill>
                          <a:latin typeface="Calibri"/>
                        </a:rPr>
                        <a:t>+</a:t>
                      </a:r>
                      <a:endParaRPr lang="es-CL" sz="2400" baseline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7491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71D68FC-4C9B-1227-735D-EE5F47C45BB1}"/>
              </a:ext>
            </a:extLst>
          </p:cNvPr>
          <p:cNvSpPr txBox="1"/>
          <p:nvPr/>
        </p:nvSpPr>
        <p:spPr>
          <a:xfrm>
            <a:off x="617223" y="4637161"/>
            <a:ext cx="1120648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tablas son un ranking de las dimensiones que las personas del grupo de este reporte, señalaron ser más relevantes para ellos. Se separaron las dimensiones en Factor Organizacional y Factor Local.</a:t>
            </a:r>
          </a:p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Las dimensiones que se encuentran por sobre la apreciación positiva global de este reporte, tienen un símbolo de </a:t>
            </a:r>
            <a:r>
              <a:rPr lang="es-CL" sz="1800" b="1" dirty="0">
                <a:solidFill>
                  <a:srgbClr val="009A46"/>
                </a:solidFill>
                <a:latin typeface="Calibri"/>
              </a:rPr>
              <a:t>+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bien evaluadas), mientras que las que se encuentran bajo ese nivel, tienen un </a:t>
            </a:r>
            <a:r>
              <a:rPr lang="es-CL" sz="1800" b="1" dirty="0">
                <a:solidFill>
                  <a:srgbClr val="C00000"/>
                </a:solidFill>
                <a:latin typeface="Calibri"/>
              </a:rPr>
              <a:t>−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(es decir, son dimensiones con oportunidad de mejora).</a:t>
            </a:r>
            <a:endParaRPr lang="es-ES" dirty="0">
              <a:solidFill>
                <a:schemeClr val="bg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02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16503"/>
            <a:ext cx="4941477" cy="610863"/>
          </a:xfrm>
        </p:spPr>
        <p:txBody>
          <a:bodyPr rtlCol="0">
            <a:normAutofit/>
          </a:bodyPr>
          <a:lstStyle/>
          <a:p>
            <a:pPr rtl="0"/>
            <a:r>
              <a:rPr lang="es-ES" sz="3200" b="0" dirty="0"/>
              <a:t>Etapas del Estudio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4" y="2275840"/>
            <a:ext cx="2370923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1. Plan Comunicacional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92513" y="2381333"/>
            <a:ext cx="2370922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2. Aplicación Encuesta de Clima Organizacional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01736" y="4148230"/>
            <a:ext cx="2024085" cy="1463040"/>
          </a:xfrm>
        </p:spPr>
        <p:txBody>
          <a:bodyPr rtlCol="0" anchor="ctr"/>
          <a:lstStyle/>
          <a:p>
            <a:pPr rtl="0"/>
            <a:r>
              <a:rPr lang="es-ES" sz="2200" dirty="0"/>
              <a:t>3. Generación de Reportes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06031" y="4185920"/>
            <a:ext cx="2173237" cy="1432560"/>
          </a:xfrm>
        </p:spPr>
        <p:txBody>
          <a:bodyPr rtlCol="0" anchor="ctr"/>
          <a:lstStyle/>
          <a:p>
            <a:pPr rtl="0"/>
            <a:r>
              <a:rPr lang="es-ES" sz="2200" dirty="0"/>
              <a:t>4. Comunicación y Difusión de Resultados</a:t>
            </a:r>
          </a:p>
        </p:txBody>
      </p:sp>
      <p:pic>
        <p:nvPicPr>
          <p:cNvPr id="1028" name="Picture 4" descr="Encuesta - Iconos gratis de márketing">
            <a:extLst>
              <a:ext uri="{FF2B5EF4-FFF2-40B4-BE49-F238E27FC236}">
                <a16:creationId xmlns:a16="http://schemas.microsoft.com/office/drawing/2014/main" id="{7A47350A-2AB3-4901-B6EC-396190D28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36" y="2545690"/>
            <a:ext cx="1268203" cy="12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orte de negocios - Iconos gratis de márketing">
            <a:extLst>
              <a:ext uri="{FF2B5EF4-FFF2-40B4-BE49-F238E27FC236}">
                <a16:creationId xmlns:a16="http://schemas.microsoft.com/office/drawing/2014/main" id="{BAA48DDE-E972-CCBB-5D55-41D043C2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21" y="43011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porte de negocios - Iconos gratis de márketing">
            <a:extLst>
              <a:ext uri="{FF2B5EF4-FFF2-40B4-BE49-F238E27FC236}">
                <a16:creationId xmlns:a16="http://schemas.microsoft.com/office/drawing/2014/main" id="{A99D22C4-E71F-E9E1-8267-25FA1834D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1" y="44535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porte de negocios - Iconos gratis de márketing">
            <a:extLst>
              <a:ext uri="{FF2B5EF4-FFF2-40B4-BE49-F238E27FC236}">
                <a16:creationId xmlns:a16="http://schemas.microsoft.com/office/drawing/2014/main" id="{D040C11B-B4E7-47B3-B3ED-4D12E8C1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21" y="4605975"/>
            <a:ext cx="1006892" cy="100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12366"/>
          <a:stretch/>
        </p:blipFill>
        <p:spPr>
          <a:xfrm>
            <a:off x="3547873" y="2160932"/>
            <a:ext cx="1577948" cy="1577948"/>
          </a:xfrm>
          <a:prstGeom prst="flowChartConnector">
            <a:avLst/>
          </a:prstGeom>
          <a:ln>
            <a:noFill/>
          </a:ln>
        </p:spPr>
      </p:pic>
      <p:pic>
        <p:nvPicPr>
          <p:cNvPr id="7" name="Picture 6" descr="Icono De Compartir, Iconos De Equipo, Postscript Encapsulado imagen png -  imagen transparente descarga gratuit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353" y="4420549"/>
            <a:ext cx="834862" cy="9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52FB1E5-F4B8-A950-6100-E9A227138C85}"/>
              </a:ext>
            </a:extLst>
          </p:cNvPr>
          <p:cNvCxnSpPr>
            <a:cxnSpLocks/>
          </p:cNvCxnSpPr>
          <p:nvPr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19C2CC0-4D38-1768-E528-81D70A733BB5}"/>
              </a:ext>
            </a:extLst>
          </p:cNvPr>
          <p:cNvCxnSpPr>
            <a:cxnSpLocks/>
          </p:cNvCxnSpPr>
          <p:nvPr/>
        </p:nvCxnSpPr>
        <p:spPr>
          <a:xfrm flipH="1">
            <a:off x="5433733" y="2213783"/>
            <a:ext cx="11102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E415012-6318-5B9C-F23A-7CB755B179DC}"/>
              </a:ext>
            </a:extLst>
          </p:cNvPr>
          <p:cNvCxnSpPr>
            <a:cxnSpLocks/>
          </p:cNvCxnSpPr>
          <p:nvPr/>
        </p:nvCxnSpPr>
        <p:spPr>
          <a:xfrm flipH="1">
            <a:off x="7719463" y="3904712"/>
            <a:ext cx="2136" cy="1828800"/>
          </a:xfrm>
          <a:prstGeom prst="line">
            <a:avLst/>
          </a:prstGeom>
          <a:ln w="165100">
            <a:solidFill>
              <a:srgbClr val="C4D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D69CD4F-330B-3A71-7F14-720B7D9892EC}"/>
              </a:ext>
            </a:extLst>
          </p:cNvPr>
          <p:cNvCxnSpPr>
            <a:cxnSpLocks/>
          </p:cNvCxnSpPr>
          <p:nvPr/>
        </p:nvCxnSpPr>
        <p:spPr>
          <a:xfrm flipH="1">
            <a:off x="2869409" y="3895941"/>
            <a:ext cx="2136" cy="1828800"/>
          </a:xfrm>
          <a:prstGeom prst="line">
            <a:avLst/>
          </a:prstGeom>
          <a:ln w="165100">
            <a:solidFill>
              <a:srgbClr val="35D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Resultados Inferenciales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642620" y="3675059"/>
            <a:ext cx="474345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Resultados Inferenciales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902824" y="1871637"/>
            <a:ext cx="10891779" cy="37548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realizaron </a:t>
            </a: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análisis de correlaciones 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para los indicadores del factor resultante, en relación a las dimensiones del estudio, ya que en la literatura, estos indicadores se asocian positivamente con desempeño individual y con percepción de buena calidad de vida laboral, y negativamente con rotación laboral: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Intención de salida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ideación de la posibilidad de dejar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Entusiasmo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entusiasmo que genera el trabajo.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Compromiso organizacional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grado de orgullo que tiene el colaborador respecto de la institución.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Satisfacción laboral</a:t>
            </a:r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: estado emocional positivo resultante de la experiencia laboral.</a:t>
            </a:r>
          </a:p>
          <a:p>
            <a:endParaRPr lang="es-ES" sz="19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1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este análisis, los valores pueden ir de 0 a 1, donde se mide la fuerza de la relación, es decir, mientras más cercano a 1, más relacionadas estarán ambas variables. Con valores por encima de 0,5, se considera una relación fuerte y significativa, y con valores entre 0,3 y 0,5, se considera una relación moderada pero también significativa.</a:t>
            </a:r>
          </a:p>
        </p:txBody>
      </p:sp>
    </p:spTree>
    <p:extLst>
      <p:ext uri="{BB962C8B-B14F-4D97-AF65-F5344CB8AC3E}">
        <p14:creationId xmlns:p14="http://schemas.microsoft.com/office/powerpoint/2010/main" val="3620852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Global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669371"/>
              </p:ext>
            </p:extLst>
          </p:nvPr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073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Municipalidad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98957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Educación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27087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B7F24-E184-6C6E-C314-8C071E0E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8719"/>
            <a:ext cx="10401300" cy="811012"/>
          </a:xfrm>
        </p:spPr>
        <p:txBody>
          <a:bodyPr>
            <a:normAutofit/>
          </a:bodyPr>
          <a:lstStyle/>
          <a:p>
            <a:r>
              <a:rPr lang="es-CL" dirty="0"/>
              <a:t>Resultados inferenciales Área Salud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A25BCEA-A0BF-2DDB-69AD-6959495D55B8}"/>
              </a:ext>
            </a:extLst>
          </p:cNvPr>
          <p:cNvGraphicFramePr/>
          <p:nvPr/>
        </p:nvGraphicFramePr>
        <p:xfrm>
          <a:off x="605703" y="1401288"/>
          <a:ext cx="10980594" cy="4429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1123291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&lt;ids_id1&gt;</a:t>
            </a:r>
            <a:endParaRPr lang="es-CL" dirty="0"/>
          </a:p>
        </p:txBody>
      </p:sp>
      <p:sp>
        <p:nvSpPr>
          <p:cNvPr id="35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20650" y="2636321"/>
            <a:ext cx="68687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&lt;ids_c1&gt;</a:t>
            </a:r>
            <a:endParaRPr lang="es-CL" dirty="0"/>
          </a:p>
        </p:txBody>
      </p:sp>
      <p:sp>
        <p:nvSpPr>
          <p:cNvPr id="3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1123292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&lt;ids_id2&gt;</a:t>
            </a:r>
            <a:endParaRPr lang="es-CL" dirty="0"/>
          </a:p>
        </p:txBody>
      </p:sp>
      <p:sp>
        <p:nvSpPr>
          <p:cNvPr id="37" name="Marcador de texto 3"/>
          <p:cNvSpPr>
            <a:spLocks noGrp="1"/>
          </p:cNvSpPr>
          <p:nvPr>
            <p:ph type="body" sz="quarter" idx="13"/>
          </p:nvPr>
        </p:nvSpPr>
        <p:spPr>
          <a:xfrm>
            <a:off x="-2860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&lt;ids_c2&gt;</a:t>
            </a:r>
            <a:endParaRPr lang="es-CL" dirty="0"/>
          </a:p>
        </p:txBody>
      </p:sp>
      <p:sp>
        <p:nvSpPr>
          <p:cNvPr id="38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1123292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&lt;ids_id3&gt;</a:t>
            </a:r>
            <a:endParaRPr lang="es-CL" dirty="0"/>
          </a:p>
        </p:txBody>
      </p:sp>
      <p:sp>
        <p:nvSpPr>
          <p:cNvPr id="39" name="Marcador de texto 3"/>
          <p:cNvSpPr>
            <a:spLocks noGrp="1"/>
          </p:cNvSpPr>
          <p:nvPr>
            <p:ph type="body" sz="quarter" idx="15"/>
          </p:nvPr>
        </p:nvSpPr>
        <p:spPr>
          <a:xfrm>
            <a:off x="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&lt;ids_c3&gt;</a:t>
            </a:r>
            <a:endParaRPr lang="es-CL" dirty="0"/>
          </a:p>
        </p:txBody>
      </p:sp>
      <p:sp>
        <p:nvSpPr>
          <p:cNvPr id="40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1123292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&lt;ids_id4&gt;</a:t>
            </a:r>
            <a:endParaRPr lang="es-CL" dirty="0"/>
          </a:p>
        </p:txBody>
      </p:sp>
      <p:sp>
        <p:nvSpPr>
          <p:cNvPr id="41" name="Marcador de texto 3"/>
          <p:cNvSpPr>
            <a:spLocks noGrp="1"/>
          </p:cNvSpPr>
          <p:nvPr>
            <p:ph type="body" sz="quarter" idx="17"/>
          </p:nvPr>
        </p:nvSpPr>
        <p:spPr>
          <a:xfrm>
            <a:off x="-2860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r>
              <a:rPr lang="es-ES" dirty="0"/>
              <a:t>&lt;ids_c4&gt;</a:t>
            </a:r>
            <a:endParaRPr lang="es-CL" dirty="0"/>
          </a:p>
        </p:txBody>
      </p:sp>
      <p:sp>
        <p:nvSpPr>
          <p:cNvPr id="42" name="Marcador de texto 3"/>
          <p:cNvSpPr>
            <a:spLocks noGrp="1"/>
          </p:cNvSpPr>
          <p:nvPr>
            <p:ph type="body" sz="quarter" idx="18"/>
          </p:nvPr>
        </p:nvSpPr>
        <p:spPr>
          <a:xfrm>
            <a:off x="3946992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&lt;enl_id1&gt;</a:t>
            </a:r>
            <a:endParaRPr lang="es-CL" dirty="0"/>
          </a:p>
        </p:txBody>
      </p:sp>
      <p:sp>
        <p:nvSpPr>
          <p:cNvPr id="43" name="Marcador de texto 3"/>
          <p:cNvSpPr>
            <a:spLocks noGrp="1"/>
          </p:cNvSpPr>
          <p:nvPr>
            <p:ph type="body" sz="quarter" idx="19"/>
          </p:nvPr>
        </p:nvSpPr>
        <p:spPr>
          <a:xfrm>
            <a:off x="2859020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&lt;enl_c1&gt;</a:t>
            </a:r>
            <a:endParaRPr lang="es-CL" dirty="0"/>
          </a:p>
        </p:txBody>
      </p:sp>
      <p:sp>
        <p:nvSpPr>
          <p:cNvPr id="44" name="Marcador de texto 3"/>
          <p:cNvSpPr>
            <a:spLocks noGrp="1"/>
          </p:cNvSpPr>
          <p:nvPr>
            <p:ph type="body" sz="quarter" idx="20"/>
          </p:nvPr>
        </p:nvSpPr>
        <p:spPr>
          <a:xfrm>
            <a:off x="3946993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&lt;enl_id2&gt;</a:t>
            </a:r>
            <a:endParaRPr lang="es-CL" dirty="0"/>
          </a:p>
        </p:txBody>
      </p:sp>
      <p:sp>
        <p:nvSpPr>
          <p:cNvPr id="45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2830418" y="3478773"/>
            <a:ext cx="836124" cy="394727"/>
          </a:xfrm>
        </p:spPr>
        <p:txBody>
          <a:bodyPr anchor="ctr" anchorCtr="0">
            <a:normAutofit fontScale="850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&lt;enl_c2&gt;</a:t>
            </a:r>
            <a:endParaRPr lang="es-CL" dirty="0"/>
          </a:p>
        </p:txBody>
      </p:sp>
      <p:sp>
        <p:nvSpPr>
          <p:cNvPr id="46" name="Marcador de texto 3"/>
          <p:cNvSpPr>
            <a:spLocks noGrp="1"/>
          </p:cNvSpPr>
          <p:nvPr>
            <p:ph type="body" sz="quarter" idx="22"/>
          </p:nvPr>
        </p:nvSpPr>
        <p:spPr>
          <a:xfrm>
            <a:off x="3946993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&lt;enl_id3&gt;</a:t>
            </a:r>
            <a:endParaRPr lang="es-CL" dirty="0"/>
          </a:p>
        </p:txBody>
      </p:sp>
      <p:sp>
        <p:nvSpPr>
          <p:cNvPr id="47" name="Marcador de texto 3"/>
          <p:cNvSpPr>
            <a:spLocks noGrp="1"/>
          </p:cNvSpPr>
          <p:nvPr>
            <p:ph type="body" sz="quarter" idx="23"/>
          </p:nvPr>
        </p:nvSpPr>
        <p:spPr>
          <a:xfrm>
            <a:off x="2859020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&lt;enl_c3&gt;</a:t>
            </a:r>
            <a:endParaRPr lang="es-CL" dirty="0"/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24"/>
          </p:nvPr>
        </p:nvSpPr>
        <p:spPr>
          <a:xfrm>
            <a:off x="3946993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&lt;enl_id4&gt;</a:t>
            </a:r>
            <a:endParaRPr lang="es-CL" dirty="0"/>
          </a:p>
        </p:txBody>
      </p:sp>
      <p:sp>
        <p:nvSpPr>
          <p:cNvPr id="49" name="Marcador de texto 3"/>
          <p:cNvSpPr>
            <a:spLocks noGrp="1"/>
          </p:cNvSpPr>
          <p:nvPr>
            <p:ph type="body" sz="quarter" idx="25"/>
          </p:nvPr>
        </p:nvSpPr>
        <p:spPr>
          <a:xfrm>
            <a:off x="2830418" y="5065800"/>
            <a:ext cx="836124" cy="38307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&lt;enl_c4&gt;</a:t>
            </a:r>
            <a:endParaRPr lang="es-CL" dirty="0"/>
          </a:p>
        </p:txBody>
      </p:sp>
      <p:sp>
        <p:nvSpPr>
          <p:cNvPr id="50" name="Marcador de texto 3"/>
          <p:cNvSpPr>
            <a:spLocks noGrp="1"/>
          </p:cNvSpPr>
          <p:nvPr>
            <p:ph type="body" sz="quarter" idx="26"/>
          </p:nvPr>
        </p:nvSpPr>
        <p:spPr>
          <a:xfrm>
            <a:off x="6763165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&lt;idc_id1&gt;</a:t>
            </a:r>
            <a:endParaRPr lang="es-CL" dirty="0"/>
          </a:p>
        </p:txBody>
      </p:sp>
      <p:sp>
        <p:nvSpPr>
          <p:cNvPr id="51" name="Marcador de texto 3"/>
          <p:cNvSpPr>
            <a:spLocks noGrp="1"/>
          </p:cNvSpPr>
          <p:nvPr>
            <p:ph type="body" sz="quarter" idx="27"/>
          </p:nvPr>
        </p:nvSpPr>
        <p:spPr>
          <a:xfrm>
            <a:off x="5675194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&lt;idc_c1&gt;</a:t>
            </a:r>
            <a:endParaRPr lang="es-CL" dirty="0"/>
          </a:p>
        </p:txBody>
      </p:sp>
      <p:sp>
        <p:nvSpPr>
          <p:cNvPr id="52" name="Marcador de texto 3"/>
          <p:cNvSpPr>
            <a:spLocks noGrp="1"/>
          </p:cNvSpPr>
          <p:nvPr>
            <p:ph type="body" sz="quarter" idx="28"/>
          </p:nvPr>
        </p:nvSpPr>
        <p:spPr>
          <a:xfrm>
            <a:off x="6763166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s-ES" dirty="0"/>
              <a:t>&lt;idc_id2&gt;</a:t>
            </a:r>
            <a:endParaRPr lang="es-CL" dirty="0"/>
          </a:p>
        </p:txBody>
      </p:sp>
      <p:sp>
        <p:nvSpPr>
          <p:cNvPr id="53" name="Marcador de texto 3"/>
          <p:cNvSpPr>
            <a:spLocks noGrp="1"/>
          </p:cNvSpPr>
          <p:nvPr>
            <p:ph type="body" sz="quarter" idx="29"/>
          </p:nvPr>
        </p:nvSpPr>
        <p:spPr>
          <a:xfrm>
            <a:off x="5646592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&lt;idc_c2&gt;</a:t>
            </a:r>
            <a:endParaRPr lang="es-CL" dirty="0"/>
          </a:p>
        </p:txBody>
      </p:sp>
      <p:sp>
        <p:nvSpPr>
          <p:cNvPr id="54" name="Marcador de texto 3"/>
          <p:cNvSpPr>
            <a:spLocks noGrp="1"/>
          </p:cNvSpPr>
          <p:nvPr>
            <p:ph type="body" sz="quarter" idx="30"/>
          </p:nvPr>
        </p:nvSpPr>
        <p:spPr>
          <a:xfrm>
            <a:off x="6763166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&lt;idc_id3&gt;</a:t>
            </a:r>
            <a:endParaRPr lang="es-CL" dirty="0"/>
          </a:p>
        </p:txBody>
      </p:sp>
      <p:sp>
        <p:nvSpPr>
          <p:cNvPr id="55" name="Marcador de texto 3"/>
          <p:cNvSpPr>
            <a:spLocks noGrp="1"/>
          </p:cNvSpPr>
          <p:nvPr>
            <p:ph type="body" sz="quarter" idx="31"/>
          </p:nvPr>
        </p:nvSpPr>
        <p:spPr>
          <a:xfrm>
            <a:off x="5675194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&lt;idc_c3&gt;</a:t>
            </a:r>
            <a:endParaRPr lang="es-CL" dirty="0"/>
          </a:p>
        </p:txBody>
      </p:sp>
      <p:sp>
        <p:nvSpPr>
          <p:cNvPr id="56" name="Marcador de texto 3"/>
          <p:cNvSpPr>
            <a:spLocks noGrp="1"/>
          </p:cNvSpPr>
          <p:nvPr>
            <p:ph type="body" sz="quarter" idx="32"/>
          </p:nvPr>
        </p:nvSpPr>
        <p:spPr>
          <a:xfrm>
            <a:off x="6763166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&lt;idc_id4&gt;</a:t>
            </a:r>
            <a:endParaRPr lang="es-CL" dirty="0"/>
          </a:p>
        </p:txBody>
      </p:sp>
      <p:sp>
        <p:nvSpPr>
          <p:cNvPr id="57" name="Marcador de texto 3"/>
          <p:cNvSpPr>
            <a:spLocks noGrp="1"/>
          </p:cNvSpPr>
          <p:nvPr>
            <p:ph type="body" sz="quarter" idx="33"/>
          </p:nvPr>
        </p:nvSpPr>
        <p:spPr>
          <a:xfrm>
            <a:off x="5646592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&lt;idc_c4&gt;</a:t>
            </a:r>
            <a:endParaRPr lang="es-CL" dirty="0"/>
          </a:p>
        </p:txBody>
      </p:sp>
      <p:sp>
        <p:nvSpPr>
          <p:cNvPr id="58" name="Marcador de texto 3"/>
          <p:cNvSpPr>
            <a:spLocks noGrp="1"/>
          </p:cNvSpPr>
          <p:nvPr>
            <p:ph type="body" sz="quarter" idx="34"/>
          </p:nvPr>
        </p:nvSpPr>
        <p:spPr>
          <a:xfrm>
            <a:off x="9579336" y="2537617"/>
            <a:ext cx="1632609" cy="63240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&lt;sat_id1&gt;</a:t>
            </a:r>
            <a:endParaRPr lang="es-CL" dirty="0"/>
          </a:p>
        </p:txBody>
      </p:sp>
      <p:sp>
        <p:nvSpPr>
          <p:cNvPr id="59" name="Marcador de texto 3"/>
          <p:cNvSpPr>
            <a:spLocks noGrp="1"/>
          </p:cNvSpPr>
          <p:nvPr>
            <p:ph type="body" sz="quarter" idx="35"/>
          </p:nvPr>
        </p:nvSpPr>
        <p:spPr>
          <a:xfrm>
            <a:off x="8491367" y="2636321"/>
            <a:ext cx="807522" cy="385961"/>
          </a:xfrm>
        </p:spPr>
        <p:txBody>
          <a:bodyPr anchor="ctr" anchorCtr="0">
            <a:normAutofit fontScale="77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&lt;sat_c1&gt;</a:t>
            </a:r>
            <a:endParaRPr lang="es-CL" dirty="0"/>
          </a:p>
        </p:txBody>
      </p:sp>
      <p:sp>
        <p:nvSpPr>
          <p:cNvPr id="60" name="Marcador de texto 3"/>
          <p:cNvSpPr>
            <a:spLocks noGrp="1"/>
          </p:cNvSpPr>
          <p:nvPr>
            <p:ph type="body" sz="quarter" idx="36"/>
          </p:nvPr>
        </p:nvSpPr>
        <p:spPr>
          <a:xfrm>
            <a:off x="9579337" y="3338513"/>
            <a:ext cx="1632610" cy="6381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&lt;sat_id2&gt;</a:t>
            </a:r>
            <a:endParaRPr lang="es-CL" dirty="0"/>
          </a:p>
        </p:txBody>
      </p:sp>
      <p:sp>
        <p:nvSpPr>
          <p:cNvPr id="61" name="Marcador de texto 3"/>
          <p:cNvSpPr>
            <a:spLocks noGrp="1"/>
          </p:cNvSpPr>
          <p:nvPr>
            <p:ph type="body" sz="quarter" idx="37"/>
          </p:nvPr>
        </p:nvSpPr>
        <p:spPr>
          <a:xfrm>
            <a:off x="8462765" y="3478773"/>
            <a:ext cx="836124" cy="394727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&lt;sat_c2&gt;</a:t>
            </a:r>
            <a:endParaRPr lang="es-CL" dirty="0"/>
          </a:p>
        </p:txBody>
      </p:sp>
      <p:sp>
        <p:nvSpPr>
          <p:cNvPr id="62" name="Marcador de texto 3"/>
          <p:cNvSpPr>
            <a:spLocks noGrp="1"/>
          </p:cNvSpPr>
          <p:nvPr>
            <p:ph type="body" sz="quarter" idx="38"/>
          </p:nvPr>
        </p:nvSpPr>
        <p:spPr>
          <a:xfrm>
            <a:off x="9579337" y="4145175"/>
            <a:ext cx="1632609" cy="63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&lt;sat_id3&gt;</a:t>
            </a:r>
            <a:endParaRPr lang="es-CL" dirty="0"/>
          </a:p>
        </p:txBody>
      </p:sp>
      <p:sp>
        <p:nvSpPr>
          <p:cNvPr id="63" name="Marcador de texto 3"/>
          <p:cNvSpPr>
            <a:spLocks noGrp="1"/>
          </p:cNvSpPr>
          <p:nvPr>
            <p:ph type="body" sz="quarter" idx="39"/>
          </p:nvPr>
        </p:nvSpPr>
        <p:spPr>
          <a:xfrm>
            <a:off x="8491367" y="4257315"/>
            <a:ext cx="807522" cy="426573"/>
          </a:xfrm>
        </p:spPr>
        <p:txBody>
          <a:bodyPr anchor="ctr" anchorCtr="0">
            <a:normAutofit fontScale="92500" lnSpcReduction="2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&lt;sat_c3&gt;</a:t>
            </a:r>
            <a:endParaRPr lang="es-CL" dirty="0"/>
          </a:p>
        </p:txBody>
      </p:sp>
      <p:sp>
        <p:nvSpPr>
          <p:cNvPr id="64" name="Marcador de texto 3"/>
          <p:cNvSpPr>
            <a:spLocks noGrp="1"/>
          </p:cNvSpPr>
          <p:nvPr>
            <p:ph type="body" sz="quarter" idx="40"/>
          </p:nvPr>
        </p:nvSpPr>
        <p:spPr>
          <a:xfrm>
            <a:off x="9579337" y="4946862"/>
            <a:ext cx="1632609" cy="63002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s-ES" dirty="0"/>
              <a:t>&lt;sat_id4&gt;</a:t>
            </a:r>
            <a:endParaRPr lang="es-CL" dirty="0"/>
          </a:p>
        </p:txBody>
      </p:sp>
      <p:sp>
        <p:nvSpPr>
          <p:cNvPr id="65" name="Marcador de texto 3"/>
          <p:cNvSpPr>
            <a:spLocks noGrp="1"/>
          </p:cNvSpPr>
          <p:nvPr>
            <p:ph type="body" sz="quarter" idx="41"/>
          </p:nvPr>
        </p:nvSpPr>
        <p:spPr>
          <a:xfrm>
            <a:off x="8462765" y="5065800"/>
            <a:ext cx="836124" cy="383071"/>
          </a:xfrm>
        </p:spPr>
        <p:txBody>
          <a:bodyPr anchor="ctr" anchorCtr="0">
            <a:normAutofit fontScale="85000" lnSpcReduction="10000"/>
          </a:bodyPr>
          <a:lstStyle>
            <a:lvl1pPr marL="0" indent="0" algn="l">
              <a:buNone/>
              <a:defRPr sz="1600">
                <a:solidFill>
                  <a:srgbClr val="0070C0"/>
                </a:solidFill>
              </a:defRPr>
            </a:lvl1pPr>
          </a:lstStyle>
          <a:p>
            <a:pPr lvl="0"/>
            <a:r>
              <a:rPr lang="es-ES" dirty="0"/>
              <a:t>&lt;sat_c4&gt;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121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004654"/>
            <a:ext cx="535432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Pregunta Abierta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232433" y="3675059"/>
            <a:ext cx="3563824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26FE80D-1657-50B5-08C1-AD249F45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6403" r="176" b="2641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0BAE1-D4CE-95F6-F7F9-B978905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t="20545" r="25712" b="102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10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897723"/>
          </a:xfrm>
        </p:spPr>
        <p:txBody>
          <a:bodyPr>
            <a:normAutofit/>
          </a:bodyPr>
          <a:lstStyle/>
          <a:p>
            <a:r>
              <a:rPr lang="es-ES" sz="3200" b="0" dirty="0"/>
              <a:t>Análisis de la pregunta abierta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1194955" y="2225581"/>
            <a:ext cx="1059964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incluyó una pregunta abierta en la encuesta, que dio la posibilidad de expresarse a quienes quisieran comentar su experiencia laboral en lo que va del 2022. 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[Agregar pantallazo de esta parte de la encuesta]</a:t>
            </a:r>
          </a:p>
          <a:p>
            <a:endParaRPr lang="es-E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recibieron &lt;n&gt; comentarios. Se realizó un análisis semántico para descartar palabras no relevantes (artículos, preposiciones, etc.) y se generaron nubes de palabras a nivel global y por cada área de la Municipalidad. </a:t>
            </a:r>
          </a:p>
        </p:txBody>
      </p:sp>
    </p:spTree>
    <p:extLst>
      <p:ext uri="{BB962C8B-B14F-4D97-AF65-F5344CB8AC3E}">
        <p14:creationId xmlns:p14="http://schemas.microsoft.com/office/powerpoint/2010/main" val="1320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Global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la totalidad de la Municipalidad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3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Municipal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Municipal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1F8B4-A32E-3D34-47FF-AB5BAEB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62" y="403860"/>
            <a:ext cx="8383178" cy="1457399"/>
          </a:xfrm>
        </p:spPr>
        <p:txBody>
          <a:bodyPr>
            <a:normAutofit/>
          </a:bodyPr>
          <a:lstStyle/>
          <a:p>
            <a:r>
              <a:rPr lang="es-ES" sz="3200" b="0" dirty="0"/>
              <a:t>¿De qué se trata el Clima Organizacional?</a:t>
            </a:r>
            <a:endParaRPr lang="es-CL" sz="3200" b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0C3911-77C7-FE6D-EBA1-39EC3596038F}"/>
              </a:ext>
            </a:extLst>
          </p:cNvPr>
          <p:cNvSpPr txBox="1"/>
          <p:nvPr/>
        </p:nvSpPr>
        <p:spPr>
          <a:xfrm>
            <a:off x="751840" y="1949225"/>
            <a:ext cx="1120648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 clima organizacional refiere a las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percepciones compartidas 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 los trabajadores tanto sobre la organización como sobre su unidad de trabajo en términos de las políticas, procedimientos, prácticas, rutinas y recompensas a las que se ven expuestos en su ambiente laboral¹.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 otras palabras, es la percepción de los equipos acerca de distintos elementos de su experiencia en el trabajo.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CFCB2-7241-47BB-FF41-CF42A1769999}"/>
              </a:ext>
            </a:extLst>
          </p:cNvPr>
          <p:cNvSpPr txBox="1"/>
          <p:nvPr/>
        </p:nvSpPr>
        <p:spPr>
          <a:xfrm>
            <a:off x="1045029" y="6116724"/>
            <a:ext cx="8840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8284"/>
            <a:r>
              <a:rPr lang="es-CL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¹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Schneider, B., González-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Romá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V., </a:t>
            </a:r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Ostroff</a:t>
            </a:r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cs typeface="Arial" pitchFamily="34" charset="0"/>
              </a:rPr>
              <a:t>, C. &amp; West, M. A. (2017). Organizational climate and culture: Reflections on the history of the constructs in the Journal of Applied Psychology. Journal of Applied Psychology, 102(3), 468 – 482).</a:t>
            </a:r>
            <a:endParaRPr lang="es-CL" sz="1050" dirty="0">
              <a:solidFill>
                <a:schemeClr val="bg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CC31B7-AEE2-777C-8729-DB88667B4E14}"/>
              </a:ext>
            </a:extLst>
          </p:cNvPr>
          <p:cNvSpPr/>
          <p:nvPr/>
        </p:nvSpPr>
        <p:spPr>
          <a:xfrm>
            <a:off x="1180618" y="3655442"/>
            <a:ext cx="10604982" cy="2009884"/>
          </a:xfrm>
          <a:prstGeom prst="rect">
            <a:avLst/>
          </a:prstGeom>
          <a:noFill/>
          <a:ln w="28575">
            <a:solidFill>
              <a:srgbClr val="4B77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5060AF-983B-E6FD-3757-CD1B70A2241D}"/>
              </a:ext>
            </a:extLst>
          </p:cNvPr>
          <p:cNvSpPr txBox="1"/>
          <p:nvPr/>
        </p:nvSpPr>
        <p:spPr>
          <a:xfrm>
            <a:off x="1296956" y="3747897"/>
            <a:ext cx="10488644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 estudio de clima es un diagnóstico organizacional acerca de la </a:t>
            </a:r>
            <a:r>
              <a:rPr lang="es-E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experiencia de las personas en su lugar de trabajo</a:t>
            </a: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. Esto permite detectar: </a:t>
            </a:r>
          </a:p>
          <a:p>
            <a:endParaRPr lang="es-E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los aspectos que están bien gestionados.</a:t>
            </a:r>
          </a:p>
          <a:p>
            <a:r>
              <a:rPr lang="es-ES" dirty="0">
                <a:solidFill>
                  <a:schemeClr val="bg1">
                    <a:lumMod val="95000"/>
                    <a:lumOff val="5000"/>
                  </a:schemeClr>
                </a:solidFill>
              </a:rPr>
              <a:t>	Cuáles son las materias en que la empresa debe orientar sus esfuerzos para mejorar.</a:t>
            </a:r>
          </a:p>
        </p:txBody>
      </p:sp>
      <p:pic>
        <p:nvPicPr>
          <p:cNvPr id="9" name="Gráfico 8" descr="Cerrar con relleno sólido">
            <a:extLst>
              <a:ext uri="{FF2B5EF4-FFF2-40B4-BE49-F238E27FC236}">
                <a16:creationId xmlns:a16="http://schemas.microsoft.com/office/drawing/2014/main" id="{D62EAE9F-C766-23F8-7BD0-260BEAC589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5953" y="5124617"/>
            <a:ext cx="431800" cy="431800"/>
          </a:xfrm>
          <a:prstGeom prst="rect">
            <a:avLst/>
          </a:prstGeom>
        </p:spPr>
      </p:pic>
      <p:pic>
        <p:nvPicPr>
          <p:cNvPr id="11" name="Gráfico 10" descr="Marca de verificación con relleno sólido">
            <a:extLst>
              <a:ext uri="{FF2B5EF4-FFF2-40B4-BE49-F238E27FC236}">
                <a16:creationId xmlns:a16="http://schemas.microsoft.com/office/drawing/2014/main" id="{97A14B71-E741-BDD3-4573-4E9971DE24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5953" y="4631857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5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Salud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4" y="1765169"/>
            <a:ext cx="3858498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Salud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EC1CB-148F-CBE2-4781-3FD8CE3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31220"/>
            <a:ext cx="8570121" cy="610863"/>
          </a:xfrm>
        </p:spPr>
        <p:txBody>
          <a:bodyPr/>
          <a:lstStyle/>
          <a:p>
            <a:r>
              <a:rPr lang="es-CL" dirty="0"/>
              <a:t>Nube de palabras Área Educación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698DD-4EB0-AAD7-BC61-C33ACD410EA2}"/>
              </a:ext>
            </a:extLst>
          </p:cNvPr>
          <p:cNvSpPr txBox="1"/>
          <p:nvPr/>
        </p:nvSpPr>
        <p:spPr>
          <a:xfrm>
            <a:off x="964023" y="1765169"/>
            <a:ext cx="4177143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Los conceptos más presentes en el área Educación fueron:</a:t>
            </a:r>
          </a:p>
          <a:p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s-E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</a:p>
          <a:p>
            <a:pPr marL="457200" indent="-457200">
              <a:buFont typeface="+mj-lt"/>
              <a:buAutoNum type="arabicPeriod"/>
            </a:pPr>
            <a:endParaRPr lang="es-ES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52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73" y="3056607"/>
            <a:ext cx="3146950" cy="65884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s-ES" dirty="0"/>
              <a:t>Conclusiones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DDEC4EF-CBA4-8EFA-A376-8560BE0B359C}"/>
              </a:ext>
            </a:extLst>
          </p:cNvPr>
          <p:cNvCxnSpPr>
            <a:cxnSpLocks/>
          </p:cNvCxnSpPr>
          <p:nvPr/>
        </p:nvCxnSpPr>
        <p:spPr>
          <a:xfrm>
            <a:off x="1764985" y="3715455"/>
            <a:ext cx="2648700" cy="0"/>
          </a:xfrm>
          <a:prstGeom prst="line">
            <a:avLst/>
          </a:prstGeom>
          <a:ln w="101600">
            <a:solidFill>
              <a:srgbClr val="00C2B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7669BF60-442D-0348-8311-B876BFB7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t="740" r="1673" b="3693"/>
          <a:stretch/>
        </p:blipFill>
        <p:spPr>
          <a:xfrm>
            <a:off x="2198332" y="5865044"/>
            <a:ext cx="2816961" cy="771008"/>
          </a:xfrm>
          <a:prstGeom prst="rect">
            <a:avLst/>
          </a:prstGeom>
        </p:spPr>
      </p:pic>
      <p:pic>
        <p:nvPicPr>
          <p:cNvPr id="1028" name="Picture 4" descr="Galería de Municipalidad de Vitacura / Iglesis Prat Arquitectos -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27950"/>
          <a:stretch/>
        </p:blipFill>
        <p:spPr bwMode="auto">
          <a:xfrm>
            <a:off x="6096000" y="-4764"/>
            <a:ext cx="6096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2937-1D71-3F57-CEBA-922C3607F91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3" y="6250548"/>
            <a:ext cx="1206679" cy="311035"/>
          </a:xfrm>
          <a:prstGeom prst="rect">
            <a:avLst/>
          </a:prstGeom>
        </p:spPr>
      </p:pic>
      <p:pic>
        <p:nvPicPr>
          <p:cNvPr id="1026" name="Picture 2" descr="Todo sobre Municipalidad De Vitacura | T13">
            <a:extLst>
              <a:ext uri="{FF2B5EF4-FFF2-40B4-BE49-F238E27FC236}">
                <a16:creationId xmlns:a16="http://schemas.microsoft.com/office/drawing/2014/main" id="{52E94455-300A-1630-F434-85B31263F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7" t="69" r="7783" b="-69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C2E1A85D-6847-A036-BBC9-046EAC8A58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2" y="6250548"/>
            <a:ext cx="1206679" cy="3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94039-3CA8-3BE3-0F61-7818BFC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fortalezas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E001D-138E-F92E-FEC6-53B837DB8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positiva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D4BDC8-F1CA-E5C2-BE68-678757B07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Ambiente laboral seguro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401CCC-C797-C2F7-FFEA-C61E7BCE0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93%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EBDEEE9-D439-C044-C33F-3EE304F327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01A4CCE-8332-B753-809C-DCB23B46C7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las personas de la institución: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140941-994A-0E57-AAFC-31001A4D85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existe apoyo y confianza al interior de su equipo.</a:t>
            </a:r>
          </a:p>
          <a:p>
            <a:r>
              <a:t>Consideran que los conflictos se resuelven de forma abierta, buscando las mejores soluciones.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80B8C6-7D27-96EE-13DE-E97DD3125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el equipo es un lugar donde se permite expresar abiertamente diversas opiniones e incluso desacuerdos.</a:t>
            </a:r>
          </a:p>
          <a:p>
            <a:r>
              <a:t>Consideran que ante eventuales errores no existe una sensación de temor por consecuencias negativas.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671A8BC-45C1-8BE4-27EC-43C25725FB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Ambiente interpersonal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4E779F-8CD2-0CFE-50EB-8244D5DDB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98%</a:t>
            </a:r>
          </a:p>
        </p:txBody>
      </p:sp>
    </p:spTree>
    <p:extLst>
      <p:ext uri="{BB962C8B-B14F-4D97-AF65-F5344CB8AC3E}">
        <p14:creationId xmlns:p14="http://schemas.microsoft.com/office/powerpoint/2010/main" val="3360953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064B-E9FC-1CB8-9274-197F51A2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Principales oportunidades de mejora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7835C8-A7B6-A1BC-D1AC-72BDB740E3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Dimensiones con mayor apreciación negativa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3E62E-CA4D-30DD-6A06-F5C3867E9B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Comunicaciones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1EBD84-BA5E-CAEC-77E4-9F71E8E82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48%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622E39-C4FA-F575-0CC3-3F8BF8691E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7980" y="1753712"/>
            <a:ext cx="8407400" cy="386373"/>
          </a:xfrm>
        </p:spPr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80E1C-B792-E8A6-DF3E-DCF2EAB33E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Este porcentaje reflejaría que un grupo de personas de la institución: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61B8D53-6478-1A87-A6BB-9F09A55401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Perciben que su trabajo generaría cierto desajuste con su vida personal, social y/o familiar.</a:t>
            </a:r>
          </a:p>
          <a:p>
            <a:r>
              <a:t>Consideran que se haría difícil desconectarse y olvidar las demandas del trabajo al finalizar su jornada.</a:t>
            </a:r>
          </a:p>
          <a:p>
            <a:r>
              <a:t>Piensan que no se lograría un espacio de descanso cuando se está fuera del trabajo.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B93DB0-63A6-AD32-2945-2DAD77D887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Perciben que las comunicaciones podrían ser poco claras o algo lentas al momento de informarlas.</a:t>
            </a:r>
          </a:p>
          <a:p>
            <a:r>
              <a:t>Consideran que las noticias relevantes llegarían más por canales informales que por vías de comunicación formal.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5CF59CF-B786-2C25-3249-46CF2C7D6C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Equilibrio trabajo y vida personal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808225-C6B6-8634-A268-0175628DA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48%</a:t>
            </a:r>
          </a:p>
        </p:txBody>
      </p:sp>
    </p:spTree>
    <p:extLst>
      <p:ext uri="{BB962C8B-B14F-4D97-AF65-F5344CB8AC3E}">
        <p14:creationId xmlns:p14="http://schemas.microsoft.com/office/powerpoint/2010/main" val="300701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78FA-7088-49B3-ED71-A1F0B3C5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171543"/>
            <a:ext cx="11528434" cy="610863"/>
          </a:xfrm>
        </p:spPr>
        <p:txBody>
          <a:bodyPr/>
          <a:lstStyle/>
          <a:p>
            <a:r>
              <a:rPr lang="es-ES" dirty="0"/>
              <a:t>Principales oportunidades de mejora</a:t>
            </a:r>
            <a:br>
              <a:rPr lang="es-ES" dirty="0"/>
            </a:br>
            <a:r>
              <a:rPr lang="es-ES" dirty="0"/>
              <a:t>desde lo inferencial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BC2604-D2E4-EF51-866B-51CBB61A6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284" y="963703"/>
            <a:ext cx="6872623" cy="466725"/>
          </a:xfrm>
        </p:spPr>
        <p:txBody>
          <a:bodyPr/>
          <a:lstStyle/>
          <a:p>
            <a:r>
              <a:rPr lang="es-ES" dirty="0"/>
              <a:t>Dimensiones y su apreciación negativa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072C92-65DD-074B-A629-6957616496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8190B8-46E8-F746-2CF6-7A6F402C23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&lt;txt_inf1&gt;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B80BC8-0121-BFA7-EFD0-7A010A6D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549" y="1705200"/>
            <a:ext cx="2127852" cy="499759"/>
          </a:xfrm>
        </p:spPr>
        <p:txBody>
          <a:bodyPr/>
          <a:lstStyle/>
          <a:p>
            <a:r>
              <a:rPr lang="es-CL" dirty="0"/>
              <a:t>&lt;inf1&gt;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97A4EF5-C8C2-7613-6DCF-F8343E04B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548" y="2282697"/>
            <a:ext cx="2127851" cy="325017"/>
          </a:xfrm>
        </p:spPr>
        <p:txBody>
          <a:bodyPr/>
          <a:lstStyle/>
          <a:p>
            <a:r>
              <a:rPr lang="es-CL" dirty="0"/>
              <a:t>&lt;per_inf1&gt;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B263B44-469A-F055-A765-B42637E32B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85C6C6F-EEF9-EB24-2214-98C268B018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dirty="0"/>
              <a:t>&lt;txt_inf2&gt;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662D4B9-CF06-8CB1-D153-7F71D82C6C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Un grupo de personas percibirían que:</a:t>
            </a:r>
            <a:endParaRPr lang="es-CL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BACC0D-555B-3C21-F136-77A8A2B26D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CL" dirty="0"/>
              <a:t>&lt;txt_inf3&gt;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DA5823-7734-70C5-8A98-5016D53ADFF1}"/>
              </a:ext>
            </a:extLst>
          </p:cNvPr>
          <p:cNvSpPr txBox="1">
            <a:spLocks/>
          </p:cNvSpPr>
          <p:nvPr/>
        </p:nvSpPr>
        <p:spPr>
          <a:xfrm>
            <a:off x="564547" y="3286914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6C7C8AFF-28E3-3F84-8F47-292A35514B1E}"/>
              </a:ext>
            </a:extLst>
          </p:cNvPr>
          <p:cNvSpPr txBox="1">
            <a:spLocks/>
          </p:cNvSpPr>
          <p:nvPr/>
        </p:nvSpPr>
        <p:spPr>
          <a:xfrm>
            <a:off x="564546" y="3864411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581C9ED-BCB2-7CC4-CE43-2202D818EEF2}"/>
              </a:ext>
            </a:extLst>
          </p:cNvPr>
          <p:cNvSpPr txBox="1">
            <a:spLocks/>
          </p:cNvSpPr>
          <p:nvPr/>
        </p:nvSpPr>
        <p:spPr>
          <a:xfrm>
            <a:off x="564547" y="4836791"/>
            <a:ext cx="2127852" cy="499759"/>
          </a:xfrm>
          <a:prstGeom prst="rect">
            <a:avLst/>
          </a:prstGeom>
        </p:spPr>
        <p:txBody>
          <a:bodyPr vert="horz" lIns="72000" tIns="45720" rIns="7200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&lt;inf2&gt;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EF71625D-A1E1-99A2-66E1-3723B3CF3318}"/>
              </a:ext>
            </a:extLst>
          </p:cNvPr>
          <p:cNvSpPr txBox="1">
            <a:spLocks/>
          </p:cNvSpPr>
          <p:nvPr/>
        </p:nvSpPr>
        <p:spPr>
          <a:xfrm>
            <a:off x="564546" y="5414288"/>
            <a:ext cx="2127851" cy="325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&lt;per_inf2&gt;</a:t>
            </a:r>
          </a:p>
        </p:txBody>
      </p:sp>
    </p:spTree>
    <p:extLst>
      <p:ext uri="{BB962C8B-B14F-4D97-AF65-F5344CB8AC3E}">
        <p14:creationId xmlns:p14="http://schemas.microsoft.com/office/powerpoint/2010/main" val="221838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56E6-8892-BE56-1EAB-394A0D8E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383" y="243520"/>
            <a:ext cx="9145177" cy="811347"/>
          </a:xfrm>
        </p:spPr>
        <p:txBody>
          <a:bodyPr anchor="ctr">
            <a:normAutofit/>
          </a:bodyPr>
          <a:lstStyle/>
          <a:p>
            <a:r>
              <a:rPr lang="es-ES" dirty="0"/>
              <a:t>Resultados por dimensiones específicas</a:t>
            </a:r>
            <a:endParaRPr lang="es-CL" dirty="0">
              <a:latin typeface="+mn-lt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940449447"/>
              </p:ext>
            </p:extLst>
          </p:nvPr>
        </p:nvGraphicFramePr>
        <p:xfrm>
          <a:off x="201882" y="1054867"/>
          <a:ext cx="11697194" cy="502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422787" y="6214736"/>
            <a:ext cx="7388983" cy="411652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/>
              <a:t>CO: Dimensiones mencionadas en el análisis de correlaciones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CL" dirty="0"/>
              <a:t>IR: </a:t>
            </a:r>
            <a:r>
              <a:rPr lang="es-ES" dirty="0"/>
              <a:t>Dimensiones mencionadas en el análisis de importancia relativa (con importancia alta y baja apreciación positiva)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054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DE96-95F5-FF84-C522-16D68BB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viene ahora?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E31037-76B1-E44E-804D-EC00CCDC7296}"/>
              </a:ext>
            </a:extLst>
          </p:cNvPr>
          <p:cNvSpPr txBox="1"/>
          <p:nvPr/>
        </p:nvSpPr>
        <p:spPr>
          <a:xfrm>
            <a:off x="3727049" y="3429000"/>
            <a:ext cx="73614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565650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2DD1C5-CDA8-5493-DBD3-6108A4DE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37715" r="189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973CA6-0280-3B8A-43E2-EE398EF780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5373" y="3883023"/>
            <a:ext cx="8089641" cy="703490"/>
          </a:xfrm>
        </p:spPr>
        <p:txBody>
          <a:bodyPr/>
          <a:lstStyle/>
          <a:p>
            <a:r>
              <a:t>COSAM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BF7EDF-CEF3-AA4C-42D2-59B7512F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906" y="2276058"/>
            <a:ext cx="10258574" cy="1334955"/>
          </a:xfrm>
        </p:spPr>
        <p:txBody>
          <a:bodyPr/>
          <a:lstStyle/>
          <a:p>
            <a:r>
              <a:t>Estudio de Clima Organizacional  Municipalidad de Vitacura 2022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856E644-246E-6D7C-10E7-53ACAB4995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52" y="5816964"/>
            <a:ext cx="2903347" cy="748370"/>
          </a:xfrm>
          <a:prstGeom prst="rect">
            <a:avLst/>
          </a:prstGeom>
        </p:spPr>
      </p:pic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6CC187C7-0116-5826-A9AB-A9C4C48C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" t="4628" r="3501" b="4742"/>
          <a:stretch/>
        </p:blipFill>
        <p:spPr>
          <a:xfrm>
            <a:off x="416560" y="5425439"/>
            <a:ext cx="2052320" cy="123795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8630FDC-4109-667D-0C09-D208E0C934E1}"/>
              </a:ext>
            </a:extLst>
          </p:cNvPr>
          <p:cNvCxnSpPr>
            <a:cxnSpLocks/>
          </p:cNvCxnSpPr>
          <p:nvPr/>
        </p:nvCxnSpPr>
        <p:spPr>
          <a:xfrm>
            <a:off x="2306320" y="3731924"/>
            <a:ext cx="7852127" cy="0"/>
          </a:xfrm>
          <a:prstGeom prst="line">
            <a:avLst/>
          </a:prstGeom>
          <a:ln w="38100">
            <a:solidFill>
              <a:srgbClr val="3D454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9FA14C8C-2F85-E69F-9413-697B563A4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5"/>
          <a:stretch/>
        </p:blipFill>
        <p:spPr bwMode="auto">
          <a:xfrm>
            <a:off x="3893390" y="5526573"/>
            <a:ext cx="1105330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1B7CD5C-50B5-4C93-B936-2AE3D205B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6"/>
          <a:stretch/>
        </p:blipFill>
        <p:spPr bwMode="auto">
          <a:xfrm>
            <a:off x="4998720" y="5424973"/>
            <a:ext cx="2802424" cy="10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3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20C7939-D842-280E-016B-0C61A21322EC}"/>
              </a:ext>
            </a:extLst>
          </p:cNvPr>
          <p:cNvGrpSpPr/>
          <p:nvPr/>
        </p:nvGrpSpPr>
        <p:grpSpPr>
          <a:xfrm>
            <a:off x="1319555" y="2022464"/>
            <a:ext cx="9878009" cy="3693978"/>
            <a:chOff x="1365815" y="2050353"/>
            <a:chExt cx="6137505" cy="3042405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BE8047EA-96E7-4C10-C327-5A0745D5A9B5}"/>
                </a:ext>
              </a:extLst>
            </p:cNvPr>
            <p:cNvGrpSpPr/>
            <p:nvPr/>
          </p:nvGrpSpPr>
          <p:grpSpPr>
            <a:xfrm>
              <a:off x="1365815" y="2050353"/>
              <a:ext cx="6137505" cy="3042405"/>
              <a:chOff x="1365815" y="2050353"/>
              <a:chExt cx="6137505" cy="3042405"/>
            </a:xfrm>
          </p:grpSpPr>
          <p:sp>
            <p:nvSpPr>
              <p:cNvPr id="22" name="Rectángulo redondeado 31">
                <a:extLst>
                  <a:ext uri="{FF2B5EF4-FFF2-40B4-BE49-F238E27FC236}">
                    <a16:creationId xmlns:a16="http://schemas.microsoft.com/office/drawing/2014/main" id="{0A497488-3129-9A7A-D324-8E39ACBFC1DC}"/>
                  </a:ext>
                </a:extLst>
              </p:cNvPr>
              <p:cNvSpPr/>
              <p:nvPr/>
            </p:nvSpPr>
            <p:spPr>
              <a:xfrm>
                <a:off x="1406911" y="4112061"/>
                <a:ext cx="6086884" cy="980697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E00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1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Corresponde a los indicadores de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Compromiso, Entusiasmo y Satisfacción </a:t>
                </a:r>
                <a:r>
                  <a:rPr lang="es-CL" dirty="0">
                    <a:solidFill>
                      <a:srgbClr val="010066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e </a:t>
                </a:r>
                <a:r>
                  <a:rPr lang="es-CL" b="1" dirty="0">
                    <a:solidFill>
                      <a:srgbClr val="CE009F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Intención de Salida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. </a:t>
                </a:r>
                <a:r>
                  <a:rPr lang="es-CL" b="0" i="0" dirty="0">
                    <a:solidFill>
                      <a:srgbClr val="000000"/>
                    </a:solidFill>
                    <a:effectLst/>
                    <a:ea typeface="Ebrima" panose="02000000000000000000" pitchFamily="2" charset="0"/>
                    <a:cs typeface="Ebrima" panose="02000000000000000000" pitchFamily="2" charset="0"/>
                  </a:rPr>
                  <a:t>Estos surgen como resultado</a:t>
                </a:r>
                <a:r>
                  <a:rPr lang="es-CL" dirty="0">
                    <a:solidFill>
                      <a:srgbClr val="000000"/>
                    </a:solidFill>
                    <a:ea typeface="Ebrima" panose="02000000000000000000" pitchFamily="2" charset="0"/>
                    <a:cs typeface="Ebrima" panose="02000000000000000000" pitchFamily="2" charset="0"/>
                  </a:rPr>
                  <a:t> del sentir respecto a las temáticas evaluadas en toda la encuesta.</a:t>
                </a:r>
                <a:endParaRPr lang="es-ES" dirty="0">
                  <a:solidFill>
                    <a:srgbClr val="000000"/>
                  </a:solidFill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23" name="Rectángulo redondeado 2">
                <a:extLst>
                  <a:ext uri="{FF2B5EF4-FFF2-40B4-BE49-F238E27FC236}">
                    <a16:creationId xmlns:a16="http://schemas.microsoft.com/office/drawing/2014/main" id="{1F50321A-92F2-A2D9-1462-2B10ED453659}"/>
                  </a:ext>
                </a:extLst>
              </p:cNvPr>
              <p:cNvSpPr/>
              <p:nvPr/>
            </p:nvSpPr>
            <p:spPr>
              <a:xfrm>
                <a:off x="1380994" y="2050354"/>
                <a:ext cx="2931140" cy="338965"/>
              </a:xfrm>
              <a:prstGeom prst="roundRect">
                <a:avLst>
                  <a:gd name="adj" fmla="val 0"/>
                </a:avLst>
              </a:prstGeom>
              <a:solidFill>
                <a:srgbClr val="35D2C4"/>
              </a:solidFill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ORGANIZACIONAL</a:t>
                </a:r>
                <a:endParaRPr lang="es-E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Rectángulo redondeado 29">
                <a:extLst>
                  <a:ext uri="{FF2B5EF4-FFF2-40B4-BE49-F238E27FC236}">
                    <a16:creationId xmlns:a16="http://schemas.microsoft.com/office/drawing/2014/main" id="{ABEDE21B-624A-CDEA-383F-5626FB08D213}"/>
                  </a:ext>
                </a:extLst>
              </p:cNvPr>
              <p:cNvSpPr/>
              <p:nvPr/>
            </p:nvSpPr>
            <p:spPr>
              <a:xfrm>
                <a:off x="456265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 Light" panose="020F0302020204030204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asociadas al impacto de las </a:t>
                </a:r>
                <a:r>
                  <a:rPr lang="es-CL" b="1" dirty="0">
                    <a:solidFill>
                      <a:srgbClr val="C4D40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interacciones</a:t>
                </a:r>
                <a:r>
                  <a:rPr lang="es-CL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 el quehacer laboral: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Relaciones entre pares.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Relación con las jefaturas.</a:t>
                </a:r>
              </a:p>
              <a:p>
                <a:pPr marL="128549" indent="-128549" defTabSz="1088284">
                  <a:buFont typeface="Wingdings" panose="05000000000000000000" pitchFamily="2" charset="2"/>
                  <a:buChar char="ü"/>
                </a:pPr>
                <a:endParaRPr lang="es-ES" sz="1000" dirty="0">
                  <a:solidFill>
                    <a:srgbClr val="010066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ectángulo redondeado 18">
                <a:extLst>
                  <a:ext uri="{FF2B5EF4-FFF2-40B4-BE49-F238E27FC236}">
                    <a16:creationId xmlns:a16="http://schemas.microsoft.com/office/drawing/2014/main" id="{11474A07-325D-3098-3672-C2A0E22F0835}"/>
                  </a:ext>
                </a:extLst>
              </p:cNvPr>
              <p:cNvSpPr/>
              <p:nvPr/>
            </p:nvSpPr>
            <p:spPr>
              <a:xfrm>
                <a:off x="4562655" y="2050353"/>
                <a:ext cx="2931140" cy="338966"/>
              </a:xfrm>
              <a:prstGeom prst="roundRect">
                <a:avLst>
                  <a:gd name="adj" fmla="val 0"/>
                </a:avLst>
              </a:prstGeom>
              <a:solidFill>
                <a:srgbClr val="C4D40A"/>
              </a:solidFill>
              <a:ln w="28575">
                <a:solidFill>
                  <a:srgbClr val="C4D4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88284"/>
                <a:r>
                  <a:rPr lang="es-ES" sz="20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FACTOR LOCAL</a:t>
                </a:r>
              </a:p>
            </p:txBody>
          </p:sp>
          <p:cxnSp>
            <p:nvCxnSpPr>
              <p:cNvPr id="26" name="Conector angular 7">
                <a:extLst>
                  <a:ext uri="{FF2B5EF4-FFF2-40B4-BE49-F238E27FC236}">
                    <a16:creationId xmlns:a16="http://schemas.microsoft.com/office/drawing/2014/main" id="{7F1AF115-C6F0-982E-BAA5-D6D2220BB0FC}"/>
                  </a:ext>
                </a:extLst>
              </p:cNvPr>
              <p:cNvCxnSpPr/>
              <p:nvPr/>
            </p:nvCxnSpPr>
            <p:spPr>
              <a:xfrm rot="10800000" flipV="1">
                <a:off x="1365815" y="2890224"/>
                <a:ext cx="7589" cy="1731728"/>
              </a:xfrm>
              <a:prstGeom prst="bentConnector3">
                <a:avLst>
                  <a:gd name="adj1" fmla="val 4584415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angular 9">
                <a:extLst>
                  <a:ext uri="{FF2B5EF4-FFF2-40B4-BE49-F238E27FC236}">
                    <a16:creationId xmlns:a16="http://schemas.microsoft.com/office/drawing/2014/main" id="{3ADA2A17-79B8-7B98-D686-FF30B8E8DAEE}"/>
                  </a:ext>
                </a:extLst>
              </p:cNvPr>
              <p:cNvCxnSpPr/>
              <p:nvPr/>
            </p:nvCxnSpPr>
            <p:spPr>
              <a:xfrm>
                <a:off x="7493795" y="2872801"/>
                <a:ext cx="9525" cy="1736474"/>
              </a:xfrm>
              <a:prstGeom prst="bentConnector3">
                <a:avLst>
                  <a:gd name="adj1" fmla="val 3558142"/>
                </a:avLst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ángulo redondeado 20">
                <a:extLst>
                  <a:ext uri="{FF2B5EF4-FFF2-40B4-BE49-F238E27FC236}">
                    <a16:creationId xmlns:a16="http://schemas.microsoft.com/office/drawing/2014/main" id="{2C7D8822-554C-C16D-2595-7BE6FEFCD907}"/>
                  </a:ext>
                </a:extLst>
              </p:cNvPr>
              <p:cNvSpPr/>
              <p:nvPr/>
            </p:nvSpPr>
            <p:spPr>
              <a:xfrm>
                <a:off x="1380995" y="2050354"/>
                <a:ext cx="2931140" cy="1690684"/>
              </a:xfrm>
              <a:prstGeom prst="roundRect">
                <a:avLst>
                  <a:gd name="adj" fmla="val 0"/>
                </a:avLst>
              </a:prstGeom>
              <a:noFill/>
              <a:ln w="28575">
                <a:solidFill>
                  <a:srgbClr val="35D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defTabSz="1088284"/>
                <a:endParaRPr lang="es-CL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/>
                <a:endParaRPr lang="es-CL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1088284">
                  <a:spcAft>
                    <a:spcPts val="600"/>
                  </a:spcAft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Agrupa temáticas relacionadas con los aspectos </a:t>
                </a:r>
                <a:r>
                  <a:rPr lang="es-CL" b="1" dirty="0">
                    <a:solidFill>
                      <a:srgbClr val="35D2C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estructurales</a:t>
                </a:r>
                <a:r>
                  <a:rPr lang="es-CL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 la organización, por ejemplo: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Políticas organizacionales.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Ambiente físico.</a:t>
                </a:r>
              </a:p>
              <a:p>
                <a:pPr marL="285750" indent="-285750" defTabSz="1088284">
                  <a:buFont typeface="Arial" panose="020B0604020202020204" pitchFamily="34" charset="0"/>
                  <a:buChar char="•"/>
                </a:pPr>
                <a:r>
                  <a:rPr lang="es-CL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Comunicaciones.</a:t>
                </a:r>
                <a:endParaRPr lang="es-E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ángulo redondeado 2">
              <a:extLst>
                <a:ext uri="{FF2B5EF4-FFF2-40B4-BE49-F238E27FC236}">
                  <a16:creationId xmlns:a16="http://schemas.microsoft.com/office/drawing/2014/main" id="{3FFF7185-08A2-CB25-514A-986D6A037702}"/>
                </a:ext>
              </a:extLst>
            </p:cNvPr>
            <p:cNvSpPr/>
            <p:nvPr/>
          </p:nvSpPr>
          <p:spPr>
            <a:xfrm>
              <a:off x="1406911" y="4112061"/>
              <a:ext cx="6086884" cy="338965"/>
            </a:xfrm>
            <a:prstGeom prst="roundRect">
              <a:avLst>
                <a:gd name="adj" fmla="val 0"/>
              </a:avLst>
            </a:prstGeom>
            <a:solidFill>
              <a:srgbClr val="CE009F"/>
            </a:solidFill>
            <a:ln w="28575">
              <a:solidFill>
                <a:srgbClr val="CE0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284"/>
              <a:r>
                <a:rPr lang="es-ES" sz="20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FACTOR RESULTANTE</a:t>
              </a:r>
            </a:p>
          </p:txBody>
        </p:sp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D6B46DE9-E76D-959B-410C-531DE4AA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96" y="437240"/>
            <a:ext cx="10918008" cy="1200677"/>
          </a:xfrm>
        </p:spPr>
        <p:txBody>
          <a:bodyPr anchor="ctr">
            <a:normAutofit/>
          </a:bodyPr>
          <a:lstStyle/>
          <a:p>
            <a:r>
              <a:rPr lang="es-ES" sz="3200" b="0" dirty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336374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AD630744-E4F4-53D9-72E4-E04C24D7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8229"/>
            <a:ext cx="2645623" cy="3069771"/>
          </a:xfrm>
          <a:prstGeom prst="rect">
            <a:avLst/>
          </a:prstGeom>
        </p:spPr>
      </p:pic>
      <p:graphicFrame>
        <p:nvGraphicFramePr>
          <p:cNvPr id="8" name="8 Tabla">
            <a:extLst>
              <a:ext uri="{FF2B5EF4-FFF2-40B4-BE49-F238E27FC236}">
                <a16:creationId xmlns:a16="http://schemas.microsoft.com/office/drawing/2014/main" id="{1C9618F5-D987-5299-E3DE-107C7ED1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42678"/>
              </p:ext>
            </p:extLst>
          </p:nvPr>
        </p:nvGraphicFramePr>
        <p:xfrm>
          <a:off x="964023" y="4950636"/>
          <a:ext cx="4612494" cy="145052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 Resultante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00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Intención de salida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IDS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Entusiasmo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ENL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Compromiso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IDC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Satisfacción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SAT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8 Tabla">
            <a:extLst>
              <a:ext uri="{FF2B5EF4-FFF2-40B4-BE49-F238E27FC236}">
                <a16:creationId xmlns:a16="http://schemas.microsoft.com/office/drawing/2014/main" id="{2294F603-9711-B1A9-5F04-B64A3E3D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97872"/>
              </p:ext>
            </p:extLst>
          </p:nvPr>
        </p:nvGraphicFramePr>
        <p:xfrm>
          <a:off x="6693265" y="4950636"/>
          <a:ext cx="4612494" cy="88250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Dimensiones</a:t>
                      </a:r>
                      <a:r>
                        <a:rPr lang="es-ES" sz="1800" b="1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Específicas Vitacura</a:t>
                      </a:r>
                      <a:endParaRPr lang="es-CL" sz="18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PBD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Confianza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CNF</a:t>
                      </a:r>
                    </a:p>
                  </a:txBody>
                  <a:tcPr marL="36153" marR="36153" marT="20084" marB="200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8 Tabla">
            <a:extLst>
              <a:ext uri="{FF2B5EF4-FFF2-40B4-BE49-F238E27FC236}">
                <a16:creationId xmlns:a16="http://schemas.microsoft.com/office/drawing/2014/main" id="{093ECA36-D5B6-8C52-3B26-66C9AFF6C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9408"/>
              </p:ext>
            </p:extLst>
          </p:nvPr>
        </p:nvGraphicFramePr>
        <p:xfrm>
          <a:off x="6693265" y="1755213"/>
          <a:ext cx="4612494" cy="28706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Local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40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i</a:t>
                      </a:r>
                      <a:r>
                        <a:rPr lang="es-CL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nterpersonal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AMI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Ambiente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 seguro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ALS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Arial Unicode MS" pitchFamily="34" charset="-128"/>
                          <a:cs typeface="Calibri" panose="020F0502020204030204" pitchFamily="34" charset="0"/>
                        </a:rPr>
                        <a:t>Carga de trabajo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CDT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Claridad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organizacional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Diversidad</a:t>
                      </a:r>
                      <a:r>
                        <a:rPr lang="es-CL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 inclusión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Equidad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EQI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Liderazgo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LID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Organización</a:t>
                      </a:r>
                      <a:r>
                        <a:rPr lang="es-CL" sz="1600" kern="12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y agilidad</a:t>
                      </a:r>
                      <a:endParaRPr lang="es-CL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ORG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790078"/>
                  </a:ext>
                </a:extLst>
              </a:tr>
              <a:tr h="25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Reconocimiento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L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8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25036"/>
                  </a:ext>
                </a:extLst>
              </a:tr>
            </a:tbl>
          </a:graphicData>
        </a:graphic>
      </p:graphicFrame>
      <p:graphicFrame>
        <p:nvGraphicFramePr>
          <p:cNvPr id="13" name="8 Tabla">
            <a:extLst>
              <a:ext uri="{FF2B5EF4-FFF2-40B4-BE49-F238E27FC236}">
                <a16:creationId xmlns:a16="http://schemas.microsoft.com/office/drawing/2014/main" id="{66318D5F-CDDD-9CC9-9815-767AF24B3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9575"/>
              </p:ext>
            </p:extLst>
          </p:nvPr>
        </p:nvGraphicFramePr>
        <p:xfrm>
          <a:off x="964023" y="1755213"/>
          <a:ext cx="4612494" cy="2870660"/>
        </p:xfrm>
        <a:graphic>
          <a:graphicData uri="http://schemas.openxmlformats.org/drawingml/2006/table">
            <a:tbl>
              <a:tblPr firstRow="1" bandRow="1"/>
              <a:tblGrid>
                <a:gridCol w="327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593">
                  <a:extLst>
                    <a:ext uri="{9D8B030D-6E8A-4147-A177-3AD203B41FA5}">
                      <a16:colId xmlns:a16="http://schemas.microsoft.com/office/drawing/2014/main" val="1885411866"/>
                    </a:ext>
                  </a:extLst>
                </a:gridCol>
              </a:tblGrid>
              <a:tr h="283987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800" dirty="0">
                          <a:solidFill>
                            <a:schemeClr val="tx1"/>
                          </a:solidFill>
                          <a:latin typeface="Calibri "/>
                          <a:cs typeface="Calibri Light" panose="020F0302020204030204" pitchFamily="34" charset="0"/>
                        </a:rPr>
                        <a:t>Factor Organizacional</a:t>
                      </a:r>
                      <a:endParaRPr lang="es-CL" sz="1800" b="1" dirty="0">
                        <a:solidFill>
                          <a:schemeClr val="tx1"/>
                        </a:solidFill>
                        <a:latin typeface="Calibri "/>
                        <a:cs typeface="Calibri Light" panose="020F03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D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Ambiente físico</a:t>
                      </a:r>
                      <a:endParaRPr lang="es-CL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Apoyo y respaldo organizacional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APO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Beneficios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BNF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Remuneraciones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Comunicaciones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Cooperación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entre unidades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COO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Equilibrio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trabajo y vida personal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TVP</a:t>
                      </a:r>
                      <a:endParaRPr lang="es-CL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Estabilidad</a:t>
                      </a:r>
                      <a:r>
                        <a:rPr lang="es-ES" sz="1600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laboral</a:t>
                      </a:r>
                      <a:endParaRPr lang="es-ES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rial Unicode MS" pitchFamily="34" charset="-128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s-CL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STB</a:t>
                      </a: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5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Progreso y desarrollo</a:t>
                      </a:r>
                      <a:endParaRPr lang="es-ES" sz="160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s-ES" sz="16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</a:t>
                      </a:r>
                      <a:endParaRPr lang="es-CL" sz="16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6161" marR="36161" marT="20089" marB="200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Título 2">
            <a:extLst>
              <a:ext uri="{FF2B5EF4-FFF2-40B4-BE49-F238E27FC236}">
                <a16:creationId xmlns:a16="http://schemas.microsoft.com/office/drawing/2014/main" id="{F0DBF3FC-FAFD-B211-D795-35DB45B9074B}"/>
              </a:ext>
            </a:extLst>
          </p:cNvPr>
          <p:cNvSpPr txBox="1">
            <a:spLocks/>
          </p:cNvSpPr>
          <p:nvPr/>
        </p:nvSpPr>
        <p:spPr>
          <a:xfrm>
            <a:off x="636996" y="437240"/>
            <a:ext cx="10918008" cy="120067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b="0"/>
              <a:t>¿Qué se evaluó en la Encuesta de Clima Organizacional?</a:t>
            </a:r>
            <a:endParaRPr lang="es-CL" sz="3200" b="0" dirty="0"/>
          </a:p>
        </p:txBody>
      </p:sp>
    </p:spTree>
    <p:extLst>
      <p:ext uri="{BB962C8B-B14F-4D97-AF65-F5344CB8AC3E}">
        <p14:creationId xmlns:p14="http://schemas.microsoft.com/office/powerpoint/2010/main" val="143527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D70A1-FA93-02BA-636D-CBBE75AE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2597"/>
            <a:ext cx="9672875" cy="923730"/>
          </a:xfrm>
        </p:spPr>
        <p:txBody>
          <a:bodyPr anchor="ctr">
            <a:normAutofit/>
          </a:bodyPr>
          <a:lstStyle/>
          <a:p>
            <a:r>
              <a:rPr lang="es-CL" sz="3200" b="0" dirty="0"/>
              <a:t>Dimensiones - </a:t>
            </a:r>
            <a:r>
              <a:rPr lang="es-CL" sz="3200" b="0" dirty="0">
                <a:solidFill>
                  <a:srgbClr val="00C5B4"/>
                </a:solidFill>
              </a:rPr>
              <a:t>Factor Organizacional</a:t>
            </a:r>
          </a:p>
        </p:txBody>
      </p:sp>
      <p:graphicFrame>
        <p:nvGraphicFramePr>
          <p:cNvPr id="7" name="2 Tabla">
            <a:extLst>
              <a:ext uri="{FF2B5EF4-FFF2-40B4-BE49-F238E27FC236}">
                <a16:creationId xmlns:a16="http://schemas.microsoft.com/office/drawing/2014/main" id="{6F13C501-19E4-3B95-0C91-AA15A26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547990"/>
              </p:ext>
            </p:extLst>
          </p:nvPr>
        </p:nvGraphicFramePr>
        <p:xfrm>
          <a:off x="630520" y="1259634"/>
          <a:ext cx="10930960" cy="522884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36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Dimensión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s-CL" sz="1500" b="1" dirty="0">
                          <a:solidFill>
                            <a:schemeClr val="bg1"/>
                          </a:solidFill>
                        </a:rPr>
                        <a:t>Sigla</a:t>
                      </a:r>
                      <a:r>
                        <a:rPr lang="es-CL" sz="15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s-CL" sz="1500" b="1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just" fontAlgn="ctr"/>
                      <a:r>
                        <a:rPr lang="es-CL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Aspectos abordados</a:t>
                      </a:r>
                      <a:endParaRPr lang="es-CL" sz="15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657597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Ambiente físico 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AMF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las condiciones físicas de trabajo que facilitan o dificultan el desempeño de las labores.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Apoyo y respaldo organizacional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APO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preocupación de la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empresa por su bienestar, y si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los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respalda y apoya frente a situaciones personales difíciles.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4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Beneficios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BNF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a la adecuación y accesibilidad de los beneficios entregados por la institución.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54751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Remuneraciones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REM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Percepción respecto de la equidad con que actúa la institución al asignar las remuneraciones,</a:t>
                      </a:r>
                      <a:r>
                        <a:rPr lang="es-CL" sz="1400" u="none" strike="noStrike" kern="1200" baseline="0" dirty="0">
                          <a:solidFill>
                            <a:schemeClr val="bg1"/>
                          </a:solidFill>
                          <a:effectLst/>
                        </a:rPr>
                        <a:t> incluyendo la equidad </a:t>
                      </a:r>
                      <a:r>
                        <a:rPr lang="es-MX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entre cargos con responsabilidades similares.</a:t>
                      </a:r>
                      <a:endParaRPr lang="es-CL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Comunicaciones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COM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 la claridad y oportunidad de las comunicaciones en la institución, y la primacía del uso de los canales formales de comunicación.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8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Cooperación entre unidades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COO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respecto del grado de colaboración que se da entre las distintas áreas de trabajo al interior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Equilibrio trabajo y vida personal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TVP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sobre la manera en que el trabajo en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 en conflicto con la vida personal.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Estabilidad laboral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STB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 sobre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la seguridad que les otorga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mantener su empleo en ésta.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14518"/>
                  </a:ext>
                </a:extLst>
              </a:tr>
              <a:tr h="5256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Progreso y desarrollo </a:t>
                      </a:r>
                      <a:endParaRPr lang="es-ES" sz="1500" dirty="0">
                        <a:solidFill>
                          <a:schemeClr val="bg1"/>
                        </a:solidFill>
                        <a:latin typeface="+mj-lt"/>
                        <a:ea typeface="Arial Unicode MS" pitchFamily="34" charset="-128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dirty="0">
                          <a:solidFill>
                            <a:schemeClr val="bg1"/>
                          </a:solidFill>
                        </a:rPr>
                        <a:t>PRO</a:t>
                      </a:r>
                      <a:endParaRPr lang="es-CL" sz="1500" dirty="0">
                        <a:solidFill>
                          <a:schemeClr val="bg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48226" marR="48226" marT="20094" marB="2009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Percepción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respecto a las posibilidades 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 desarrollar nuevas destrezas y habilidades dentro de la </a:t>
                      </a:r>
                      <a:r>
                        <a:rPr lang="es-CL" sz="1400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institución</a:t>
                      </a:r>
                      <a:r>
                        <a:rPr lang="es-CL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y las opciones de movilidad interna.</a:t>
                      </a:r>
                      <a:r>
                        <a:rPr lang="es-CL" sz="1400" u="none" strike="noStrike" baseline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CL" sz="14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marL="9526" marR="9526" marT="714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9831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0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ado 8">
      <a:dk1>
        <a:sysClr val="windowText" lastClr="000000"/>
      </a:dk1>
      <a:lt1>
        <a:sysClr val="window" lastClr="FFFFFF"/>
      </a:lt1>
      <a:dk2>
        <a:srgbClr val="44546A"/>
      </a:dk2>
      <a:lt2>
        <a:srgbClr val="00A296"/>
      </a:lt2>
      <a:accent1>
        <a:srgbClr val="93D051"/>
      </a:accent1>
      <a:accent2>
        <a:srgbClr val="FEC100"/>
      </a:accent2>
      <a:accent3>
        <a:srgbClr val="EC7C31"/>
      </a:accent3>
      <a:accent4>
        <a:srgbClr val="FFC000"/>
      </a:accent4>
      <a:accent5>
        <a:srgbClr val="5B9BD5"/>
      </a:accent5>
      <a:accent6>
        <a:srgbClr val="35D2C4"/>
      </a:accent6>
      <a:hlink>
        <a:srgbClr val="0563C1"/>
      </a:hlink>
      <a:folHlink>
        <a:srgbClr val="954F72"/>
      </a:folHlink>
    </a:clrScheme>
    <a:fontScheme name="Personalizado 1">
      <a:majorFont>
        <a:latin typeface="Franklin Gothic Dem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432_TF78853419_Win32.potx" id="{F85094AE-F951-45B6-B003-F9F3B4BD38C5}" vid="{E124D037-8587-41C3-AB02-2A120C8407E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purl.org/dc/terms/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anual geométrica</Template>
  <TotalTime>2414</TotalTime>
  <Words>3563</Words>
  <Application>Microsoft Office PowerPoint</Application>
  <PresentationFormat>Panorámica</PresentationFormat>
  <Paragraphs>744</Paragraphs>
  <Slides>68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</vt:lpstr>
      <vt:lpstr>Calibri Light</vt:lpstr>
      <vt:lpstr>Franklin Gothic Demi</vt:lpstr>
      <vt:lpstr>Wingdings</vt:lpstr>
      <vt:lpstr>Tema1</vt:lpstr>
      <vt:lpstr>Estudio de Clima Organizacional  Municipalidad de Vitacura 2022</vt:lpstr>
      <vt:lpstr>Estructura de Presentación</vt:lpstr>
      <vt:lpstr>Presentación de PowerPoint</vt:lpstr>
      <vt:lpstr>Introducción al Estudio de Clima Organizacional</vt:lpstr>
      <vt:lpstr>Etapas del Estudio</vt:lpstr>
      <vt:lpstr>¿De qué se trata el Clima Organizacional?</vt:lpstr>
      <vt:lpstr>¿Qué se evaluó en la Encuesta de Clima Organizacional?</vt:lpstr>
      <vt:lpstr>Presentación de PowerPoint</vt:lpstr>
      <vt:lpstr>Dimensiones - Factor Organizacional</vt:lpstr>
      <vt:lpstr>Dimensiones - Factor Local</vt:lpstr>
      <vt:lpstr>Indicadores - Factor Resultante</vt:lpstr>
      <vt:lpstr>¿Cómo se agrupan las respuestas obtenidas en la encuesta?</vt:lpstr>
      <vt:lpstr>Resultados descriptivos</vt:lpstr>
      <vt:lpstr>Participación</vt:lpstr>
      <vt:lpstr>Resultados &lt;area&gt;</vt:lpstr>
      <vt:lpstr>Comparación de resultados con &lt;sob_area&gt;</vt:lpstr>
      <vt:lpstr>Comparación de resultados con año anterior</vt:lpstr>
      <vt:lpstr>Panorama por dimensiones  porcentajes de apreciación positiva</vt:lpstr>
      <vt:lpstr>Distribución de resultados por dimensiones</vt:lpstr>
      <vt:lpstr>&lt;comp_20&gt;</vt:lpstr>
      <vt:lpstr>Comparación referencial otros estudios de clima</vt:lpstr>
      <vt:lpstr>Distribución de resultados Intención de salida</vt:lpstr>
      <vt:lpstr>Distribución de resultados</vt:lpstr>
      <vt:lpstr>Entusiasmo, Compromiso y Satisfacción Comparación 2021</vt:lpstr>
      <vt:lpstr>Resultados por dimensiones específicas Probidad</vt:lpstr>
      <vt:lpstr>Resultados por dimensiones específicas Confianza</vt:lpstr>
      <vt:lpstr>Resultados por áreas y otras variables de interés</vt:lpstr>
      <vt:lpstr>Resultados por áreas y otras variables de interés</vt:lpstr>
      <vt:lpstr>Resultados por áreas</vt:lpstr>
      <vt:lpstr>Resultados por áreas</vt:lpstr>
      <vt:lpstr>Resultados por sexo</vt:lpstr>
      <vt:lpstr>Resultados por sexo</vt:lpstr>
      <vt:lpstr>Resultados por edad</vt:lpstr>
      <vt:lpstr>Resultados por edad</vt:lpstr>
      <vt:lpstr>Resultados por tipo de cargo</vt:lpstr>
      <vt:lpstr>Resultados por tipo de cargo</vt:lpstr>
      <vt:lpstr>Resultados por antigüedad</vt:lpstr>
      <vt:lpstr>Resultados por antigüedad</vt:lpstr>
      <vt:lpstr>Resultados por tipo de jornada</vt:lpstr>
      <vt:lpstr>Resultados por tipo de jornada</vt:lpstr>
      <vt:lpstr>Resultados por tipo de contrato</vt:lpstr>
      <vt:lpstr>Resultados por tipo de contrato</vt:lpstr>
      <vt:lpstr>Ranking de Ítems</vt:lpstr>
      <vt:lpstr>¿Para qué sirve el ranking de ítems?</vt:lpstr>
      <vt:lpstr>Ranking de ítems: con mayor apreciación positiva </vt:lpstr>
      <vt:lpstr>Ranking de ítems: con mayor apreciación neutra </vt:lpstr>
      <vt:lpstr>Ranking de ítems: con mayor apreciación negativa </vt:lpstr>
      <vt:lpstr>Importancia Relativa</vt:lpstr>
      <vt:lpstr>Importancia Relativa</vt:lpstr>
      <vt:lpstr>Resultados Inferenciales</vt:lpstr>
      <vt:lpstr>Resultados Inferenciales</vt:lpstr>
      <vt:lpstr>Resultados inferenciales Área Global</vt:lpstr>
      <vt:lpstr>Resultados inferenciales Área Municipalidad</vt:lpstr>
      <vt:lpstr>Resultados inferenciales Área Educación</vt:lpstr>
      <vt:lpstr>Resultados inferenciales Área Salud</vt:lpstr>
      <vt:lpstr>Pregunta Abierta</vt:lpstr>
      <vt:lpstr>Análisis de la pregunta abierta</vt:lpstr>
      <vt:lpstr>Nube de palabras Global</vt:lpstr>
      <vt:lpstr>Nube de palabras Área Municipal</vt:lpstr>
      <vt:lpstr>Nube de palabras Área Salud</vt:lpstr>
      <vt:lpstr>Nube de palabras Área Educación</vt:lpstr>
      <vt:lpstr>Conclusiones</vt:lpstr>
      <vt:lpstr>Principales fortalezas</vt:lpstr>
      <vt:lpstr>Principales oportunidades de mejora</vt:lpstr>
      <vt:lpstr>Principales oportunidades de mejora desde lo inferencial</vt:lpstr>
      <vt:lpstr>Resultados por dimensiones específicas</vt:lpstr>
      <vt:lpstr>¿Qué viene ahora?</vt:lpstr>
      <vt:lpstr>Estudio de Clima Organizacional  Municipalidad de Vitacura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Clima Organizacional  Municipalidad de Vitacura 2022</dc:title>
  <dc:creator>Rodrigo José Alfaro Vergara</dc:creator>
  <cp:lastModifiedBy>RODRIGO JOSÉ ALFARO VERGARA</cp:lastModifiedBy>
  <cp:revision>206</cp:revision>
  <dcterms:created xsi:type="dcterms:W3CDTF">2022-08-26T15:18:31Z</dcterms:created>
  <dcterms:modified xsi:type="dcterms:W3CDTF">2022-12-15T12:13:01Z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